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  <p:sldMasterId id="2147483748" r:id="rId5"/>
    <p:sldMasterId id="2147483760" r:id="rId6"/>
  </p:sldMasterIdLst>
  <p:notesMasterIdLst>
    <p:notesMasterId r:id="rId15"/>
  </p:notesMasterIdLst>
  <p:sldIdLst>
    <p:sldId id="261" r:id="rId7"/>
    <p:sldId id="2076137147" r:id="rId8"/>
    <p:sldId id="2076137149" r:id="rId9"/>
    <p:sldId id="282" r:id="rId10"/>
    <p:sldId id="2076137144" r:id="rId11"/>
    <p:sldId id="2076137148" r:id="rId12"/>
    <p:sldId id="2076137146" r:id="rId13"/>
    <p:sldId id="276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g Atle Haugen" initials="SAH" lastIdx="2" clrIdx="0">
    <p:extLst>
      <p:ext uri="{19B8F6BF-5375-455C-9EA6-DF929625EA0E}">
        <p15:presenceInfo xmlns:p15="http://schemas.microsoft.com/office/powerpoint/2012/main" userId="S::StigAtle.Haugen@hdo.no::87431f6f-8de7-4f7a-88c1-36fc8b8892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83"/>
    <a:srgbClr val="F1F3F2"/>
    <a:srgbClr val="ABB7B2"/>
    <a:srgbClr val="E2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95" autoAdjust="0"/>
  </p:normalViewPr>
  <p:slideViewPr>
    <p:cSldViewPr snapToGrid="0">
      <p:cViewPr varScale="1">
        <p:scale>
          <a:sx n="72" d="100"/>
          <a:sy n="72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422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326FB-AB28-4937-A56D-6CAC2D3C9559}" type="doc">
      <dgm:prSet loTypeId="urn:microsoft.com/office/officeart/2005/8/layout/hProcess4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nb-NO"/>
        </a:p>
      </dgm:t>
    </dgm:pt>
    <dgm:pt modelId="{50DE9B64-8EEB-4117-9609-4B426E21C509}">
      <dgm:prSet phldrT="[Tekst]"/>
      <dgm:spPr/>
      <dgm:t>
        <a:bodyPr/>
        <a:lstStyle/>
        <a:p>
          <a:r>
            <a:rPr lang="nb-NO" sz="1800" dirty="0"/>
            <a:t>16 Nov 23’</a:t>
          </a:r>
        </a:p>
      </dgm:t>
    </dgm:pt>
    <dgm:pt modelId="{8EF5DB60-D47E-45FA-B692-3EA1DA52F4C1}" type="parTrans" cxnId="{2D2F7DE2-7D72-41FD-9A4C-569CDB04077D}">
      <dgm:prSet/>
      <dgm:spPr/>
      <dgm:t>
        <a:bodyPr/>
        <a:lstStyle/>
        <a:p>
          <a:endParaRPr lang="nb-NO"/>
        </a:p>
      </dgm:t>
    </dgm:pt>
    <dgm:pt modelId="{3DD41C19-F7A9-4C02-B25C-6EBB39120313}" type="sibTrans" cxnId="{2D2F7DE2-7D72-41FD-9A4C-569CDB04077D}">
      <dgm:prSet/>
      <dgm:spPr/>
      <dgm:t>
        <a:bodyPr/>
        <a:lstStyle/>
        <a:p>
          <a:endParaRPr lang="nb-NO"/>
        </a:p>
      </dgm:t>
    </dgm:pt>
    <dgm:pt modelId="{FDD2FDFE-A446-4B95-928D-A327D838D580}">
      <dgm:prSet phldrT="[Tekst]" custT="1"/>
      <dgm:spPr/>
      <dgm:t>
        <a:bodyPr/>
        <a:lstStyle/>
        <a:p>
          <a:pPr>
            <a:buNone/>
          </a:pPr>
          <a:r>
            <a:rPr lang="nb-NO" sz="1200" dirty="0">
              <a:solidFill>
                <a:schemeClr val="tx1"/>
              </a:solidFill>
            </a:rPr>
            <a:t>Feilet</a:t>
          </a:r>
        </a:p>
      </dgm:t>
    </dgm:pt>
    <dgm:pt modelId="{EC609DA5-18E1-4FB8-B2F0-0CC809F39C12}" type="parTrans" cxnId="{93E8910B-E27B-42BA-9D1A-A231EF57A1A1}">
      <dgm:prSet/>
      <dgm:spPr/>
      <dgm:t>
        <a:bodyPr/>
        <a:lstStyle/>
        <a:p>
          <a:endParaRPr lang="nb-NO"/>
        </a:p>
      </dgm:t>
    </dgm:pt>
    <dgm:pt modelId="{853F4B51-C2BA-40FC-99F2-0AE46F0FEAB6}" type="sibTrans" cxnId="{93E8910B-E27B-42BA-9D1A-A231EF57A1A1}">
      <dgm:prSet/>
      <dgm:spPr/>
      <dgm:t>
        <a:bodyPr/>
        <a:lstStyle/>
        <a:p>
          <a:endParaRPr lang="nb-NO"/>
        </a:p>
      </dgm:t>
    </dgm:pt>
    <dgm:pt modelId="{D2BD805F-74C4-4F28-AEB8-E9FA1F0EA33D}">
      <dgm:prSet phldrT="[Tekst]" custT="1"/>
      <dgm:spPr/>
      <dgm:t>
        <a:bodyPr/>
        <a:lstStyle/>
        <a:p>
          <a:r>
            <a:rPr lang="nb-NO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16 Mai 24’</a:t>
          </a:r>
        </a:p>
      </dgm:t>
    </dgm:pt>
    <dgm:pt modelId="{0E9F381F-819B-406A-B0F8-EF7E84B76213}" type="parTrans" cxnId="{D23932E6-75C9-4D06-AFAD-95C92C766FDE}">
      <dgm:prSet/>
      <dgm:spPr/>
      <dgm:t>
        <a:bodyPr/>
        <a:lstStyle/>
        <a:p>
          <a:endParaRPr lang="nb-NO"/>
        </a:p>
      </dgm:t>
    </dgm:pt>
    <dgm:pt modelId="{0C9C7690-FF22-4ED0-801E-FF3AE6E4263C}" type="sibTrans" cxnId="{D23932E6-75C9-4D06-AFAD-95C92C766FDE}">
      <dgm:prSet/>
      <dgm:spPr/>
      <dgm:t>
        <a:bodyPr/>
        <a:lstStyle/>
        <a:p>
          <a:endParaRPr lang="nb-NO"/>
        </a:p>
      </dgm:t>
    </dgm:pt>
    <dgm:pt modelId="{9BF479FB-58D3-4EAC-BA20-C9CB49EBEB79}">
      <dgm:prSet phldrT="[Teks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29 </a:t>
          </a:r>
          <a:r>
            <a:rPr lang="nb-NO" sz="14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Aug</a:t>
          </a:r>
          <a:r>
            <a:rPr lang="nb-NO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24’</a:t>
          </a:r>
        </a:p>
      </dgm:t>
    </dgm:pt>
    <dgm:pt modelId="{410CD86A-1C77-408B-AE3F-10F63E617CEF}" type="parTrans" cxnId="{1B30657E-9851-4A92-A5A7-A50021B2D7D7}">
      <dgm:prSet/>
      <dgm:spPr/>
      <dgm:t>
        <a:bodyPr/>
        <a:lstStyle/>
        <a:p>
          <a:endParaRPr lang="nb-NO"/>
        </a:p>
      </dgm:t>
    </dgm:pt>
    <dgm:pt modelId="{410D9166-8CDB-447C-8DA3-70C460336928}" type="sibTrans" cxnId="{1B30657E-9851-4A92-A5A7-A50021B2D7D7}">
      <dgm:prSet/>
      <dgm:spPr/>
      <dgm:t>
        <a:bodyPr/>
        <a:lstStyle/>
        <a:p>
          <a:endParaRPr lang="nb-NO"/>
        </a:p>
      </dgm:t>
    </dgm:pt>
    <dgm:pt modelId="{819964AD-C7FC-4920-B4B8-CD706CA7B778}">
      <dgm:prSet phldrT="[Tekst]" custT="1"/>
      <dgm:spPr/>
      <dgm:t>
        <a:bodyPr/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17 </a:t>
          </a:r>
          <a:r>
            <a:rPr lang="nb-NO" sz="15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okt</a:t>
          </a:r>
          <a:r>
            <a:rPr lang="nb-NO" sz="15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24’</a:t>
          </a:r>
        </a:p>
      </dgm:t>
    </dgm:pt>
    <dgm:pt modelId="{E96C1C89-09FA-4654-9713-C90C11F934D9}" type="parTrans" cxnId="{3814C066-5F4D-4198-832E-E27DA210E09B}">
      <dgm:prSet/>
      <dgm:spPr/>
      <dgm:t>
        <a:bodyPr/>
        <a:lstStyle/>
        <a:p>
          <a:endParaRPr lang="nb-NO"/>
        </a:p>
      </dgm:t>
    </dgm:pt>
    <dgm:pt modelId="{2007A422-25E8-42F2-9953-D510AF170914}" type="sibTrans" cxnId="{3814C066-5F4D-4198-832E-E27DA210E09B}">
      <dgm:prSet/>
      <dgm:spPr/>
      <dgm:t>
        <a:bodyPr/>
        <a:lstStyle/>
        <a:p>
          <a:endParaRPr lang="nb-NO"/>
        </a:p>
      </dgm:t>
    </dgm:pt>
    <dgm:pt modelId="{21D92443-90DE-4078-8435-574962A57E44}">
      <dgm:prSet phldrT="[Teks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13 Nov 24’</a:t>
          </a:r>
        </a:p>
      </dgm:t>
    </dgm:pt>
    <dgm:pt modelId="{EBFFED29-B921-41EC-B107-7F07C5479D35}" type="parTrans" cxnId="{3981C5D8-D119-49AA-B8FF-5E5CDA29F87E}">
      <dgm:prSet/>
      <dgm:spPr/>
      <dgm:t>
        <a:bodyPr/>
        <a:lstStyle/>
        <a:p>
          <a:endParaRPr lang="nb-NO"/>
        </a:p>
      </dgm:t>
    </dgm:pt>
    <dgm:pt modelId="{7C032D11-37F8-4A3D-AE81-62DCBD7341F5}" type="sibTrans" cxnId="{3981C5D8-D119-49AA-B8FF-5E5CDA29F87E}">
      <dgm:prSet/>
      <dgm:spPr/>
      <dgm:t>
        <a:bodyPr/>
        <a:lstStyle/>
        <a:p>
          <a:endParaRPr lang="nb-NO"/>
        </a:p>
      </dgm:t>
    </dgm:pt>
    <dgm:pt modelId="{457C8828-7464-4179-98B3-C8157B594149}">
      <dgm:prSet phldrT="[Tekst]" custT="1"/>
      <dgm:spPr/>
      <dgm:t>
        <a:bodyPr/>
        <a:lstStyle/>
        <a:p>
          <a:pPr>
            <a:buNone/>
          </a:pPr>
          <a:r>
            <a:rPr lang="nb-NO" sz="1200" kern="1200" dirty="0"/>
            <a:t>Migrering ny</a:t>
          </a:r>
        </a:p>
      </dgm:t>
    </dgm:pt>
    <dgm:pt modelId="{58BDD06C-F573-41C0-A8B7-4769418D081D}" type="parTrans" cxnId="{671917A0-A98E-42F8-9263-5CA5F35EB6D7}">
      <dgm:prSet/>
      <dgm:spPr/>
      <dgm:t>
        <a:bodyPr/>
        <a:lstStyle/>
        <a:p>
          <a:endParaRPr lang="nb-NO"/>
        </a:p>
      </dgm:t>
    </dgm:pt>
    <dgm:pt modelId="{09295ADB-C0DE-4F74-A0B2-307AD90FE8B9}" type="sibTrans" cxnId="{671917A0-A98E-42F8-9263-5CA5F35EB6D7}">
      <dgm:prSet/>
      <dgm:spPr/>
      <dgm:t>
        <a:bodyPr/>
        <a:lstStyle/>
        <a:p>
          <a:endParaRPr lang="nb-NO"/>
        </a:p>
      </dgm:t>
    </dgm:pt>
    <dgm:pt modelId="{51948A0A-CD09-4DC4-A2EB-B03656127FE4}">
      <dgm:prSet phldrT="[Tekst]" custT="1"/>
      <dgm:spPr/>
      <dgm:t>
        <a:bodyPr/>
        <a:lstStyle/>
        <a:p>
          <a:pPr>
            <a:buNone/>
          </a:pPr>
          <a:r>
            <a:rPr lang="nb-NO" sz="1200" kern="1200" dirty="0"/>
            <a:t>GMCL feiler,  Alt. </a:t>
          </a:r>
          <a:r>
            <a:rPr lang="nb-NO" sz="1200" kern="1200" dirty="0" err="1"/>
            <a:t>Nr</a:t>
          </a:r>
          <a:r>
            <a:rPr lang="nb-NO" sz="1200" kern="1200" dirty="0"/>
            <a:t> for 113 er feil</a:t>
          </a:r>
        </a:p>
      </dgm:t>
    </dgm:pt>
    <dgm:pt modelId="{095F6F73-A1C7-432F-BD57-E9A3E3ACA798}" type="parTrans" cxnId="{6EDE982B-A1CC-4846-A988-33B40727D630}">
      <dgm:prSet/>
      <dgm:spPr/>
      <dgm:t>
        <a:bodyPr/>
        <a:lstStyle/>
        <a:p>
          <a:endParaRPr lang="nb-NO"/>
        </a:p>
      </dgm:t>
    </dgm:pt>
    <dgm:pt modelId="{9FCDB835-2B59-49E5-B8D4-963D792B9EAC}" type="sibTrans" cxnId="{6EDE982B-A1CC-4846-A988-33B40727D630}">
      <dgm:prSet/>
      <dgm:spPr/>
      <dgm:t>
        <a:bodyPr/>
        <a:lstStyle/>
        <a:p>
          <a:endParaRPr lang="nb-NO"/>
        </a:p>
      </dgm:t>
    </dgm:pt>
    <dgm:pt modelId="{DAE563F5-78E7-4D69-83BF-1EA192F1AB3D}">
      <dgm:prSet phldrT="[Tekst]" custT="1"/>
      <dgm:spPr/>
      <dgm:t>
        <a:bodyPr/>
        <a:lstStyle/>
        <a:p>
          <a:r>
            <a:rPr lang="nb-NO" sz="1200" dirty="0"/>
            <a:t>Strømbrudd</a:t>
          </a:r>
        </a:p>
      </dgm:t>
    </dgm:pt>
    <dgm:pt modelId="{245676DF-3D79-4519-A40B-59A45AD30EB8}" type="parTrans" cxnId="{DE71042B-B69D-420D-856A-5EFA26FA32D5}">
      <dgm:prSet/>
      <dgm:spPr/>
      <dgm:t>
        <a:bodyPr/>
        <a:lstStyle/>
        <a:p>
          <a:endParaRPr lang="nb-NO"/>
        </a:p>
      </dgm:t>
    </dgm:pt>
    <dgm:pt modelId="{E3B6DCA0-C5FB-4D0C-A0C8-178E5C7862B5}" type="sibTrans" cxnId="{DE71042B-B69D-420D-856A-5EFA26FA32D5}">
      <dgm:prSet/>
      <dgm:spPr/>
      <dgm:t>
        <a:bodyPr/>
        <a:lstStyle/>
        <a:p>
          <a:endParaRPr lang="nb-NO"/>
        </a:p>
      </dgm:t>
    </dgm:pt>
    <dgm:pt modelId="{AAF2FB73-0490-4132-84AE-CA3DADAA3A41}">
      <dgm:prSet phldrT="[Tekst]"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18 Mai 24’</a:t>
          </a:r>
        </a:p>
      </dgm:t>
    </dgm:pt>
    <dgm:pt modelId="{C2E122FC-E69A-42BA-AD2E-08629FA902FB}" type="parTrans" cxnId="{957D786A-1704-4929-904F-FB368A594AAE}">
      <dgm:prSet/>
      <dgm:spPr/>
      <dgm:t>
        <a:bodyPr/>
        <a:lstStyle/>
        <a:p>
          <a:endParaRPr lang="nb-NO"/>
        </a:p>
      </dgm:t>
    </dgm:pt>
    <dgm:pt modelId="{E3EC266F-C992-445A-B26A-686559B164DF}" type="sibTrans" cxnId="{957D786A-1704-4929-904F-FB368A594AAE}">
      <dgm:prSet/>
      <dgm:spPr/>
      <dgm:t>
        <a:bodyPr/>
        <a:lstStyle/>
        <a:p>
          <a:endParaRPr lang="nb-NO"/>
        </a:p>
      </dgm:t>
    </dgm:pt>
    <dgm:pt modelId="{BE4A367F-658E-47EA-922C-BA04FD778097}">
      <dgm:prSet phldrT="[Tekst]" custT="1"/>
      <dgm:spPr/>
      <dgm:t>
        <a:bodyPr/>
        <a:lstStyle/>
        <a:p>
          <a:pPr>
            <a:buNone/>
          </a:pPr>
          <a:r>
            <a:rPr lang="nb-NO" sz="1200" kern="1200" dirty="0"/>
            <a:t>Utfall</a:t>
          </a:r>
        </a:p>
      </dgm:t>
    </dgm:pt>
    <dgm:pt modelId="{C7A298B7-8557-4382-B72E-B372A5EA78C4}" type="parTrans" cxnId="{BFCF49CA-54BD-4F81-840E-2879CF20890D}">
      <dgm:prSet/>
      <dgm:spPr/>
      <dgm:t>
        <a:bodyPr/>
        <a:lstStyle/>
        <a:p>
          <a:endParaRPr lang="nb-NO"/>
        </a:p>
      </dgm:t>
    </dgm:pt>
    <dgm:pt modelId="{D7DBEE17-6062-4396-B6B2-C89F3678E59A}" type="sibTrans" cxnId="{BFCF49CA-54BD-4F81-840E-2879CF20890D}">
      <dgm:prSet/>
      <dgm:spPr/>
      <dgm:t>
        <a:bodyPr/>
        <a:lstStyle/>
        <a:p>
          <a:endParaRPr lang="nb-NO"/>
        </a:p>
      </dgm:t>
    </dgm:pt>
    <dgm:pt modelId="{777FBCAA-D92D-4591-94CF-77B049D1F8F7}">
      <dgm:prSet phldrT="[Tekst]" custT="1"/>
      <dgm:spPr/>
      <dgm:t>
        <a:bodyPr/>
        <a:lstStyle/>
        <a:p>
          <a:pPr>
            <a:buNone/>
          </a:pPr>
          <a:r>
            <a:rPr lang="nb-NO" sz="1200" dirty="0"/>
            <a:t>Utfall</a:t>
          </a:r>
        </a:p>
      </dgm:t>
    </dgm:pt>
    <dgm:pt modelId="{BB40DA4C-2D91-43B4-9683-7CC74E6C975F}" type="sibTrans" cxnId="{59DE5ADB-9375-4179-B37C-184FFCA20DAB}">
      <dgm:prSet/>
      <dgm:spPr/>
      <dgm:t>
        <a:bodyPr/>
        <a:lstStyle/>
        <a:p>
          <a:endParaRPr lang="nb-NO"/>
        </a:p>
      </dgm:t>
    </dgm:pt>
    <dgm:pt modelId="{96999452-541D-4786-8BB8-0A224C500EF6}" type="parTrans" cxnId="{59DE5ADB-9375-4179-B37C-184FFCA20DAB}">
      <dgm:prSet/>
      <dgm:spPr/>
      <dgm:t>
        <a:bodyPr/>
        <a:lstStyle/>
        <a:p>
          <a:endParaRPr lang="nb-NO"/>
        </a:p>
      </dgm:t>
    </dgm:pt>
    <dgm:pt modelId="{BD838776-664E-4348-BCB8-9BDF54B5AB9C}">
      <dgm:prSet phldrT="[Tekst]"/>
      <dgm:spPr/>
      <dgm:t>
        <a:bodyPr/>
        <a:lstStyle/>
        <a:p>
          <a:r>
            <a:rPr lang="nb-NO" sz="1900" dirty="0"/>
            <a:t>19 </a:t>
          </a:r>
          <a:r>
            <a:rPr lang="nb-NO" sz="1900" dirty="0" err="1"/>
            <a:t>Apr</a:t>
          </a:r>
          <a:r>
            <a:rPr lang="nb-NO" sz="1900" dirty="0"/>
            <a:t> 24’</a:t>
          </a:r>
        </a:p>
      </dgm:t>
    </dgm:pt>
    <dgm:pt modelId="{10C62A18-3907-4EBC-92BA-1A11E2F664C5}" type="parTrans" cxnId="{CA5253CC-737E-4BED-B7D8-6CAA72836383}">
      <dgm:prSet/>
      <dgm:spPr/>
      <dgm:t>
        <a:bodyPr/>
        <a:lstStyle/>
        <a:p>
          <a:endParaRPr lang="nb-NO"/>
        </a:p>
      </dgm:t>
    </dgm:pt>
    <dgm:pt modelId="{70A531BB-A486-4829-8848-01B7D434CF2D}" type="sibTrans" cxnId="{CA5253CC-737E-4BED-B7D8-6CAA72836383}">
      <dgm:prSet/>
      <dgm:spPr/>
      <dgm:t>
        <a:bodyPr/>
        <a:lstStyle/>
        <a:p>
          <a:endParaRPr lang="nb-NO"/>
        </a:p>
      </dgm:t>
    </dgm:pt>
    <dgm:pt modelId="{D8EB02A3-5E02-413E-AFE8-19811934830E}">
      <dgm:prSet phldrT="[Tekst]" custT="1"/>
      <dgm:spPr/>
      <dgm:t>
        <a:bodyPr/>
        <a:lstStyle/>
        <a:p>
          <a:pPr>
            <a:buNone/>
          </a:pPr>
          <a:r>
            <a:rPr lang="nb-NO" sz="1200" dirty="0"/>
            <a:t>Utfall i Møre og Romsdal</a:t>
          </a:r>
        </a:p>
      </dgm:t>
    </dgm:pt>
    <dgm:pt modelId="{F3CCBBF3-109E-4A78-8950-2DF2572F0912}" type="parTrans" cxnId="{94553D02-C0CE-424D-9F24-68E7F9E8D8BE}">
      <dgm:prSet/>
      <dgm:spPr/>
      <dgm:t>
        <a:bodyPr/>
        <a:lstStyle/>
        <a:p>
          <a:endParaRPr lang="nb-NO"/>
        </a:p>
      </dgm:t>
    </dgm:pt>
    <dgm:pt modelId="{769F20A5-0868-4AF3-812E-D6B83D17F7F2}" type="sibTrans" cxnId="{94553D02-C0CE-424D-9F24-68E7F9E8D8BE}">
      <dgm:prSet/>
      <dgm:spPr/>
      <dgm:t>
        <a:bodyPr/>
        <a:lstStyle/>
        <a:p>
          <a:endParaRPr lang="nb-NO"/>
        </a:p>
      </dgm:t>
    </dgm:pt>
    <dgm:pt modelId="{B892CA98-BC8E-4321-8DFE-49DD84BE96B8}">
      <dgm:prSet phldrT="[Tekst]" custT="1"/>
      <dgm:spPr/>
      <dgm:t>
        <a:bodyPr/>
        <a:lstStyle/>
        <a:p>
          <a:r>
            <a:rPr lang="nb-NO" sz="1200" kern="1200" dirty="0"/>
            <a:t>270 Nødrop  feiler 113.</a:t>
          </a:r>
        </a:p>
      </dgm:t>
    </dgm:pt>
    <dgm:pt modelId="{5BFCEABE-E9C6-46C4-A2DB-C863F7C750A6}" type="parTrans" cxnId="{F6F0B4B7-FBF3-48EC-B912-7B03B4A23F0E}">
      <dgm:prSet/>
      <dgm:spPr/>
      <dgm:t>
        <a:bodyPr/>
        <a:lstStyle/>
        <a:p>
          <a:endParaRPr lang="nb-NO"/>
        </a:p>
      </dgm:t>
    </dgm:pt>
    <dgm:pt modelId="{397030B4-8F78-4C3B-9226-639283BDEBF5}" type="sibTrans" cxnId="{F6F0B4B7-FBF3-48EC-B912-7B03B4A23F0E}">
      <dgm:prSet/>
      <dgm:spPr/>
      <dgm:t>
        <a:bodyPr/>
        <a:lstStyle/>
        <a:p>
          <a:endParaRPr lang="nb-NO"/>
        </a:p>
      </dgm:t>
    </dgm:pt>
    <dgm:pt modelId="{4B1CA421-B8DB-4CFB-877B-905226EAF8A9}">
      <dgm:prSet phldrT="[Tekst]" custT="1"/>
      <dgm:spPr/>
      <dgm:t>
        <a:bodyPr/>
        <a:lstStyle/>
        <a:p>
          <a:r>
            <a:rPr lang="nb-NO" sz="1200" kern="1200" dirty="0"/>
            <a:t>113 nede 3+ timer for telenor kunder</a:t>
          </a:r>
        </a:p>
      </dgm:t>
    </dgm:pt>
    <dgm:pt modelId="{1930CDBC-FCD5-4CB6-B171-39AB05B942DF}" type="parTrans" cxnId="{3E9B6167-0DA8-49B3-BCBB-C64B09B8EC9E}">
      <dgm:prSet/>
      <dgm:spPr/>
      <dgm:t>
        <a:bodyPr/>
        <a:lstStyle/>
        <a:p>
          <a:endParaRPr lang="nb-NO"/>
        </a:p>
      </dgm:t>
    </dgm:pt>
    <dgm:pt modelId="{10444028-2DCB-4D74-A5D7-529A94B590F4}" type="sibTrans" cxnId="{3E9B6167-0DA8-49B3-BCBB-C64B09B8EC9E}">
      <dgm:prSet/>
      <dgm:spPr/>
      <dgm:t>
        <a:bodyPr/>
        <a:lstStyle/>
        <a:p>
          <a:endParaRPr lang="nb-NO"/>
        </a:p>
      </dgm:t>
    </dgm:pt>
    <dgm:pt modelId="{F4536B60-B627-425B-A368-5F7C930C5A88}">
      <dgm:prSet phldrT="[Tekst]" custT="1"/>
      <dgm:spPr/>
      <dgm:t>
        <a:bodyPr/>
        <a:lstStyle/>
        <a:p>
          <a:pPr>
            <a:buNone/>
          </a:pPr>
          <a:r>
            <a:rPr lang="nb-NO" sz="1200" dirty="0">
              <a:solidFill>
                <a:schemeClr val="tx1"/>
              </a:solidFill>
            </a:rPr>
            <a:t>migrering</a:t>
          </a:r>
        </a:p>
      </dgm:t>
    </dgm:pt>
    <dgm:pt modelId="{91E2785C-BCCE-4084-A55A-0E486BCABB7E}" type="parTrans" cxnId="{6FA98094-C6CA-4E0A-8CC4-00ABA747F7B8}">
      <dgm:prSet/>
      <dgm:spPr/>
      <dgm:t>
        <a:bodyPr/>
        <a:lstStyle/>
        <a:p>
          <a:endParaRPr lang="nb-NO"/>
        </a:p>
      </dgm:t>
    </dgm:pt>
    <dgm:pt modelId="{C79C2D30-1F4C-49FF-8946-B10575A1C04F}" type="sibTrans" cxnId="{6FA98094-C6CA-4E0A-8CC4-00ABA747F7B8}">
      <dgm:prSet/>
      <dgm:spPr/>
      <dgm:t>
        <a:bodyPr/>
        <a:lstStyle/>
        <a:p>
          <a:endParaRPr lang="nb-NO"/>
        </a:p>
      </dgm:t>
    </dgm:pt>
    <dgm:pt modelId="{B1BE07BE-D3A8-4CC2-B503-9D2C1DFFE7AE}">
      <dgm:prSet phldrT="[Tekst]" custT="1"/>
      <dgm:spPr/>
      <dgm:t>
        <a:bodyPr/>
        <a:lstStyle/>
        <a:p>
          <a:pPr>
            <a:buNone/>
          </a:pPr>
          <a:r>
            <a:rPr lang="nb-NO" sz="1200" dirty="0">
              <a:solidFill>
                <a:schemeClr val="tx1"/>
              </a:solidFill>
            </a:rPr>
            <a:t>av 116 117</a:t>
          </a:r>
        </a:p>
      </dgm:t>
    </dgm:pt>
    <dgm:pt modelId="{3E2B02AB-6821-438B-8B48-9AE956D34D59}" type="parTrans" cxnId="{1D80A9EB-91C7-40BB-8A1F-5240E0495483}">
      <dgm:prSet/>
      <dgm:spPr/>
      <dgm:t>
        <a:bodyPr/>
        <a:lstStyle/>
        <a:p>
          <a:endParaRPr lang="nb-NO"/>
        </a:p>
      </dgm:t>
    </dgm:pt>
    <dgm:pt modelId="{DDE3146C-9CB5-48A7-A6A2-05EB8033C823}" type="sibTrans" cxnId="{1D80A9EB-91C7-40BB-8A1F-5240E0495483}">
      <dgm:prSet/>
      <dgm:spPr/>
      <dgm:t>
        <a:bodyPr/>
        <a:lstStyle/>
        <a:p>
          <a:endParaRPr lang="nb-NO"/>
        </a:p>
      </dgm:t>
    </dgm:pt>
    <dgm:pt modelId="{41165655-34A8-4073-A98A-CC9F0A1EBAF1}">
      <dgm:prSet phldrT="[Tekst]" custT="1"/>
      <dgm:spPr/>
      <dgm:t>
        <a:bodyPr/>
        <a:lstStyle/>
        <a:p>
          <a:pPr>
            <a:buNone/>
          </a:pPr>
          <a:r>
            <a:rPr lang="nb-NO" sz="1200" dirty="0"/>
            <a:t>+ deler innlandet </a:t>
          </a:r>
          <a:br>
            <a:rPr lang="nb-NO" sz="1200" dirty="0"/>
          </a:br>
          <a:endParaRPr lang="nb-NO" sz="1200" dirty="0"/>
        </a:p>
      </dgm:t>
    </dgm:pt>
    <dgm:pt modelId="{62706675-B7E5-43B6-B3A6-3636248EC25F}" type="parTrans" cxnId="{C424567D-150D-43DB-9971-7143C75B605B}">
      <dgm:prSet/>
      <dgm:spPr/>
      <dgm:t>
        <a:bodyPr/>
        <a:lstStyle/>
        <a:p>
          <a:endParaRPr lang="nb-NO"/>
        </a:p>
      </dgm:t>
    </dgm:pt>
    <dgm:pt modelId="{14CE2395-35E2-4A40-924A-07BF52A97F8E}" type="sibTrans" cxnId="{C424567D-150D-43DB-9971-7143C75B605B}">
      <dgm:prSet/>
      <dgm:spPr/>
      <dgm:t>
        <a:bodyPr/>
        <a:lstStyle/>
        <a:p>
          <a:endParaRPr lang="nb-NO"/>
        </a:p>
      </dgm:t>
    </dgm:pt>
    <dgm:pt modelId="{5293310F-21E9-465F-AC0B-C11DC67F3BA2}">
      <dgm:prSet phldrT="[Tekst]" custT="1"/>
      <dgm:spPr/>
      <dgm:t>
        <a:bodyPr/>
        <a:lstStyle/>
        <a:p>
          <a:pPr>
            <a:buNone/>
          </a:pPr>
          <a:r>
            <a:rPr lang="nb-NO" sz="1200" kern="1200" dirty="0"/>
            <a:t>113 faller ut</a:t>
          </a:r>
        </a:p>
      </dgm:t>
    </dgm:pt>
    <dgm:pt modelId="{9ADA3DEA-4C3A-40E1-B36E-D87C4A76BFDB}" type="parTrans" cxnId="{9F3EF021-D512-4344-A79F-D95D6F3143D1}">
      <dgm:prSet/>
      <dgm:spPr/>
      <dgm:t>
        <a:bodyPr/>
        <a:lstStyle/>
        <a:p>
          <a:endParaRPr lang="nb-NO"/>
        </a:p>
      </dgm:t>
    </dgm:pt>
    <dgm:pt modelId="{41B56530-985F-4A9B-B833-22708C6A7534}" type="sibTrans" cxnId="{9F3EF021-D512-4344-A79F-D95D6F3143D1}">
      <dgm:prSet/>
      <dgm:spPr/>
      <dgm:t>
        <a:bodyPr/>
        <a:lstStyle/>
        <a:p>
          <a:endParaRPr lang="nb-NO"/>
        </a:p>
      </dgm:t>
    </dgm:pt>
    <dgm:pt modelId="{0FC5B1FC-3790-4A0A-AE59-C9DBF4531CBD}">
      <dgm:prSet phldrT="[Tekst]" custT="1"/>
      <dgm:spPr/>
      <dgm:t>
        <a:bodyPr/>
        <a:lstStyle/>
        <a:p>
          <a:pPr>
            <a:buNone/>
          </a:pPr>
          <a:r>
            <a:rPr lang="nb-NO" sz="1200" kern="1200" dirty="0"/>
            <a:t>BRUT/IMS</a:t>
          </a:r>
        </a:p>
      </dgm:t>
    </dgm:pt>
    <dgm:pt modelId="{FE4956D5-F090-42B3-97F5-E2B57DD07639}" type="parTrans" cxnId="{DFC0D82F-3060-4E9B-9040-2314E33F120C}">
      <dgm:prSet/>
      <dgm:spPr/>
      <dgm:t>
        <a:bodyPr/>
        <a:lstStyle/>
        <a:p>
          <a:endParaRPr lang="nb-NO"/>
        </a:p>
      </dgm:t>
    </dgm:pt>
    <dgm:pt modelId="{82C4E9D3-8F47-42D5-ADEC-4DBA0226C0AF}" type="sibTrans" cxnId="{DFC0D82F-3060-4E9B-9040-2314E33F120C}">
      <dgm:prSet/>
      <dgm:spPr/>
      <dgm:t>
        <a:bodyPr/>
        <a:lstStyle/>
        <a:p>
          <a:endParaRPr lang="nb-NO"/>
        </a:p>
      </dgm:t>
    </dgm:pt>
    <dgm:pt modelId="{583D32A1-6EA9-4750-91B5-94C5FC2C0DEC}">
      <dgm:prSet custT="1"/>
      <dgm:spPr/>
      <dgm:t>
        <a:bodyPr/>
        <a:lstStyle/>
        <a:p>
          <a:pPr>
            <a:buNone/>
          </a:pPr>
          <a:r>
            <a:rPr lang="nb-NO" sz="1200" dirty="0"/>
            <a:t>BRUT/IMS</a:t>
          </a:r>
        </a:p>
      </dgm:t>
    </dgm:pt>
    <dgm:pt modelId="{F4578B10-C6B8-4F5F-9128-DBA9E63BC05B}" type="parTrans" cxnId="{EC25FC11-8486-40F3-9F4B-C3CA72690162}">
      <dgm:prSet/>
      <dgm:spPr/>
      <dgm:t>
        <a:bodyPr/>
        <a:lstStyle/>
        <a:p>
          <a:endParaRPr lang="nb-NO"/>
        </a:p>
      </dgm:t>
    </dgm:pt>
    <dgm:pt modelId="{DE5FA6B7-D404-4E40-8A36-DC157874F2DE}" type="sibTrans" cxnId="{EC25FC11-8486-40F3-9F4B-C3CA72690162}">
      <dgm:prSet/>
      <dgm:spPr/>
      <dgm:t>
        <a:bodyPr/>
        <a:lstStyle/>
        <a:p>
          <a:endParaRPr lang="nb-NO"/>
        </a:p>
      </dgm:t>
    </dgm:pt>
    <dgm:pt modelId="{25CB75AC-A202-4C90-B7DA-5880DF58EDC5}">
      <dgm:prSet custT="1"/>
      <dgm:spPr/>
      <dgm:t>
        <a:bodyPr/>
        <a:lstStyle/>
        <a:p>
          <a:pPr>
            <a:buNone/>
          </a:pPr>
          <a:r>
            <a:rPr lang="nb-NO" sz="1200" dirty="0"/>
            <a:t>113 faller ut</a:t>
          </a:r>
        </a:p>
      </dgm:t>
    </dgm:pt>
    <dgm:pt modelId="{A00ADA7E-8C3A-4ADD-B985-68C9C6752424}" type="parTrans" cxnId="{72A764A1-81FE-496D-A8E6-2F2F0BDB19E6}">
      <dgm:prSet/>
      <dgm:spPr/>
      <dgm:t>
        <a:bodyPr/>
        <a:lstStyle/>
        <a:p>
          <a:endParaRPr lang="nb-NO"/>
        </a:p>
      </dgm:t>
    </dgm:pt>
    <dgm:pt modelId="{2098B08E-C375-4603-8966-10EF0BFB3A23}" type="sibTrans" cxnId="{72A764A1-81FE-496D-A8E6-2F2F0BDB19E6}">
      <dgm:prSet/>
      <dgm:spPr/>
      <dgm:t>
        <a:bodyPr/>
        <a:lstStyle/>
        <a:p>
          <a:endParaRPr lang="nb-NO"/>
        </a:p>
      </dgm:t>
    </dgm:pt>
    <dgm:pt modelId="{F88FC422-FE98-40D3-96CA-6033F1AF5571}">
      <dgm:prSet phldrT="[Tekst]" custT="1"/>
      <dgm:spPr/>
      <dgm:t>
        <a:bodyPr/>
        <a:lstStyle/>
        <a:p>
          <a:pPr>
            <a:buNone/>
          </a:pPr>
          <a:r>
            <a:rPr lang="nb-NO" sz="1200" kern="1200" dirty="0"/>
            <a:t>MBN plattform 112 feiler</a:t>
          </a:r>
        </a:p>
      </dgm:t>
    </dgm:pt>
    <dgm:pt modelId="{D00723DC-679C-4DB5-BFEA-CEC83358D772}" type="parTrans" cxnId="{D58A8975-CBD1-4E67-8FCA-81E18E324C9C}">
      <dgm:prSet/>
      <dgm:spPr/>
      <dgm:t>
        <a:bodyPr/>
        <a:lstStyle/>
        <a:p>
          <a:endParaRPr lang="nb-NO"/>
        </a:p>
      </dgm:t>
    </dgm:pt>
    <dgm:pt modelId="{D46C9838-9E23-47F3-B3FC-0E5443EFBA58}" type="sibTrans" cxnId="{D58A8975-CBD1-4E67-8FCA-81E18E324C9C}">
      <dgm:prSet/>
      <dgm:spPr/>
      <dgm:t>
        <a:bodyPr/>
        <a:lstStyle/>
        <a:p>
          <a:endParaRPr lang="nb-NO"/>
        </a:p>
      </dgm:t>
    </dgm:pt>
    <dgm:pt modelId="{F833455B-06FF-4585-BDC5-E4E33A674620}">
      <dgm:prSet phldrT="[Tekst]" custT="1"/>
      <dgm:spPr/>
      <dgm:t>
        <a:bodyPr/>
        <a:lstStyle/>
        <a:p>
          <a:r>
            <a:rPr lang="nb-NO" sz="1200" dirty="0"/>
            <a:t>113  - 5 timer+</a:t>
          </a:r>
        </a:p>
      </dgm:t>
    </dgm:pt>
    <dgm:pt modelId="{33272BB5-FD68-4EE0-8D85-14FF5A697696}" type="parTrans" cxnId="{F035D39B-8C75-42A1-8985-E0BE77139377}">
      <dgm:prSet/>
      <dgm:spPr/>
      <dgm:t>
        <a:bodyPr/>
        <a:lstStyle/>
        <a:p>
          <a:endParaRPr lang="nb-NO"/>
        </a:p>
      </dgm:t>
    </dgm:pt>
    <dgm:pt modelId="{70A290D1-598D-4E15-9525-9813E0F0B7ED}" type="sibTrans" cxnId="{F035D39B-8C75-42A1-8985-E0BE77139377}">
      <dgm:prSet/>
      <dgm:spPr/>
      <dgm:t>
        <a:bodyPr/>
        <a:lstStyle/>
        <a:p>
          <a:endParaRPr lang="nb-NO"/>
        </a:p>
      </dgm:t>
    </dgm:pt>
    <dgm:pt modelId="{50371DC0-A0A0-4148-8427-1F71F55F6C21}" type="pres">
      <dgm:prSet presAssocID="{C04326FB-AB28-4937-A56D-6CAC2D3C9559}" presName="Name0" presStyleCnt="0">
        <dgm:presLayoutVars>
          <dgm:dir/>
          <dgm:animLvl val="lvl"/>
          <dgm:resizeHandles val="exact"/>
        </dgm:presLayoutVars>
      </dgm:prSet>
      <dgm:spPr/>
    </dgm:pt>
    <dgm:pt modelId="{93687C34-4835-4217-B288-E56E61A2B91E}" type="pres">
      <dgm:prSet presAssocID="{C04326FB-AB28-4937-A56D-6CAC2D3C9559}" presName="tSp" presStyleCnt="0"/>
      <dgm:spPr/>
    </dgm:pt>
    <dgm:pt modelId="{01D38619-9989-4B0A-B5B7-23F28B574E4E}" type="pres">
      <dgm:prSet presAssocID="{C04326FB-AB28-4937-A56D-6CAC2D3C9559}" presName="bSp" presStyleCnt="0"/>
      <dgm:spPr/>
    </dgm:pt>
    <dgm:pt modelId="{F750467D-1338-4C6D-AAC5-DAF6C874EB19}" type="pres">
      <dgm:prSet presAssocID="{C04326FB-AB28-4937-A56D-6CAC2D3C9559}" presName="process" presStyleCnt="0"/>
      <dgm:spPr/>
    </dgm:pt>
    <dgm:pt modelId="{1F11C2D6-9711-4ABA-AE21-6490694392E5}" type="pres">
      <dgm:prSet presAssocID="{50DE9B64-8EEB-4117-9609-4B426E21C509}" presName="composite1" presStyleCnt="0"/>
      <dgm:spPr/>
    </dgm:pt>
    <dgm:pt modelId="{E8E348E8-4DB1-4715-BB24-2DF1E62773D2}" type="pres">
      <dgm:prSet presAssocID="{50DE9B64-8EEB-4117-9609-4B426E21C509}" presName="dummyNode1" presStyleLbl="node1" presStyleIdx="0" presStyleCnt="7"/>
      <dgm:spPr/>
    </dgm:pt>
    <dgm:pt modelId="{A3FF7BFC-2097-4B33-98CB-A42876E46188}" type="pres">
      <dgm:prSet presAssocID="{50DE9B64-8EEB-4117-9609-4B426E21C509}" presName="childNode1" presStyleLbl="bgAcc1" presStyleIdx="0" presStyleCnt="7" custScaleX="114155" custScaleY="127254">
        <dgm:presLayoutVars>
          <dgm:bulletEnabled val="1"/>
        </dgm:presLayoutVars>
      </dgm:prSet>
      <dgm:spPr/>
    </dgm:pt>
    <dgm:pt modelId="{104AABC7-BC28-4C92-8E76-59911ED0B35A}" type="pres">
      <dgm:prSet presAssocID="{50DE9B64-8EEB-4117-9609-4B426E21C509}" presName="childNode1tx" presStyleLbl="bgAcc1" presStyleIdx="0" presStyleCnt="7">
        <dgm:presLayoutVars>
          <dgm:bulletEnabled val="1"/>
        </dgm:presLayoutVars>
      </dgm:prSet>
      <dgm:spPr/>
    </dgm:pt>
    <dgm:pt modelId="{5270FD94-19BB-4E6F-ADA9-B60C128E53E5}" type="pres">
      <dgm:prSet presAssocID="{50DE9B64-8EEB-4117-9609-4B426E21C509}" presName="parentNode1" presStyleLbl="node1" presStyleIdx="0" presStyleCnt="7">
        <dgm:presLayoutVars>
          <dgm:chMax val="1"/>
          <dgm:bulletEnabled val="1"/>
        </dgm:presLayoutVars>
      </dgm:prSet>
      <dgm:spPr/>
    </dgm:pt>
    <dgm:pt modelId="{EB9A7E58-17C5-48E8-91D8-B15A81B26313}" type="pres">
      <dgm:prSet presAssocID="{50DE9B64-8EEB-4117-9609-4B426E21C509}" presName="connSite1" presStyleCnt="0"/>
      <dgm:spPr/>
    </dgm:pt>
    <dgm:pt modelId="{1784A810-6F69-4014-861D-B2D0875DB063}" type="pres">
      <dgm:prSet presAssocID="{3DD41C19-F7A9-4C02-B25C-6EBB39120313}" presName="Name9" presStyleLbl="sibTrans2D1" presStyleIdx="0" presStyleCnt="6"/>
      <dgm:spPr/>
    </dgm:pt>
    <dgm:pt modelId="{B495B2FA-9602-4A18-83E5-36CFB54451A2}" type="pres">
      <dgm:prSet presAssocID="{BD838776-664E-4348-BCB8-9BDF54B5AB9C}" presName="composite2" presStyleCnt="0"/>
      <dgm:spPr/>
    </dgm:pt>
    <dgm:pt modelId="{2841A1AB-DE06-455E-8751-84E798D9F475}" type="pres">
      <dgm:prSet presAssocID="{BD838776-664E-4348-BCB8-9BDF54B5AB9C}" presName="dummyNode2" presStyleLbl="node1" presStyleIdx="0" presStyleCnt="7"/>
      <dgm:spPr/>
    </dgm:pt>
    <dgm:pt modelId="{A2D8DFEB-9ABB-4A96-B656-92D07329B2E3}" type="pres">
      <dgm:prSet presAssocID="{BD838776-664E-4348-BCB8-9BDF54B5AB9C}" presName="childNode2" presStyleLbl="bgAcc1" presStyleIdx="1" presStyleCnt="7" custScaleX="140076" custScaleY="142523" custLinFactNeighborX="-2571" custLinFactNeighborY="9349">
        <dgm:presLayoutVars>
          <dgm:bulletEnabled val="1"/>
        </dgm:presLayoutVars>
      </dgm:prSet>
      <dgm:spPr/>
    </dgm:pt>
    <dgm:pt modelId="{4246D157-6381-40DB-A99F-0EE4221F31DE}" type="pres">
      <dgm:prSet presAssocID="{BD838776-664E-4348-BCB8-9BDF54B5AB9C}" presName="childNode2tx" presStyleLbl="bgAcc1" presStyleIdx="1" presStyleCnt="7">
        <dgm:presLayoutVars>
          <dgm:bulletEnabled val="1"/>
        </dgm:presLayoutVars>
      </dgm:prSet>
      <dgm:spPr/>
    </dgm:pt>
    <dgm:pt modelId="{0B7CEB42-0DE1-440F-BE78-41FCE601F489}" type="pres">
      <dgm:prSet presAssocID="{BD838776-664E-4348-BCB8-9BDF54B5AB9C}" presName="parentNode2" presStyleLbl="node1" presStyleIdx="1" presStyleCnt="7">
        <dgm:presLayoutVars>
          <dgm:chMax val="0"/>
          <dgm:bulletEnabled val="1"/>
        </dgm:presLayoutVars>
      </dgm:prSet>
      <dgm:spPr/>
    </dgm:pt>
    <dgm:pt modelId="{40418B00-E389-4883-A852-AD4C43B3CAAC}" type="pres">
      <dgm:prSet presAssocID="{BD838776-664E-4348-BCB8-9BDF54B5AB9C}" presName="connSite2" presStyleCnt="0"/>
      <dgm:spPr/>
    </dgm:pt>
    <dgm:pt modelId="{B2018EF2-5A78-4DFC-819B-F6B63E8B90FF}" type="pres">
      <dgm:prSet presAssocID="{70A531BB-A486-4829-8848-01B7D434CF2D}" presName="Name18" presStyleLbl="sibTrans2D1" presStyleIdx="1" presStyleCnt="6"/>
      <dgm:spPr/>
    </dgm:pt>
    <dgm:pt modelId="{066CEE73-026F-4FE9-A415-D853A0FEE8D6}" type="pres">
      <dgm:prSet presAssocID="{D2BD805F-74C4-4F28-AEB8-E9FA1F0EA33D}" presName="composite1" presStyleCnt="0"/>
      <dgm:spPr/>
    </dgm:pt>
    <dgm:pt modelId="{239B16D1-B7C9-488D-AFA5-FAEF617742B4}" type="pres">
      <dgm:prSet presAssocID="{D2BD805F-74C4-4F28-AEB8-E9FA1F0EA33D}" presName="dummyNode1" presStyleLbl="node1" presStyleIdx="1" presStyleCnt="7"/>
      <dgm:spPr/>
    </dgm:pt>
    <dgm:pt modelId="{DEEA41F2-B824-4E1C-B70C-91A3A2940387}" type="pres">
      <dgm:prSet presAssocID="{D2BD805F-74C4-4F28-AEB8-E9FA1F0EA33D}" presName="childNode1" presStyleLbl="bgAcc1" presStyleIdx="2" presStyleCnt="7" custScaleX="119443" custScaleY="127254">
        <dgm:presLayoutVars>
          <dgm:bulletEnabled val="1"/>
        </dgm:presLayoutVars>
      </dgm:prSet>
      <dgm:spPr/>
    </dgm:pt>
    <dgm:pt modelId="{59C959F4-0FF3-4D47-9EC0-DE09D2241FEA}" type="pres">
      <dgm:prSet presAssocID="{D2BD805F-74C4-4F28-AEB8-E9FA1F0EA33D}" presName="childNode1tx" presStyleLbl="bgAcc1" presStyleIdx="2" presStyleCnt="7">
        <dgm:presLayoutVars>
          <dgm:bulletEnabled val="1"/>
        </dgm:presLayoutVars>
      </dgm:prSet>
      <dgm:spPr/>
    </dgm:pt>
    <dgm:pt modelId="{F95946F7-0A01-45DB-BD5E-50A75D0ED022}" type="pres">
      <dgm:prSet presAssocID="{D2BD805F-74C4-4F28-AEB8-E9FA1F0EA33D}" presName="parentNode1" presStyleLbl="node1" presStyleIdx="2" presStyleCnt="7">
        <dgm:presLayoutVars>
          <dgm:chMax val="1"/>
          <dgm:bulletEnabled val="1"/>
        </dgm:presLayoutVars>
      </dgm:prSet>
      <dgm:spPr/>
    </dgm:pt>
    <dgm:pt modelId="{9E7B2656-397F-4BAE-819E-473B46E1C2FE}" type="pres">
      <dgm:prSet presAssocID="{D2BD805F-74C4-4F28-AEB8-E9FA1F0EA33D}" presName="connSite1" presStyleCnt="0"/>
      <dgm:spPr/>
    </dgm:pt>
    <dgm:pt modelId="{0793B9EC-F27A-4640-9FAE-681328435F88}" type="pres">
      <dgm:prSet presAssocID="{0C9C7690-FF22-4ED0-801E-FF3AE6E4263C}" presName="Name9" presStyleLbl="sibTrans2D1" presStyleIdx="2" presStyleCnt="6"/>
      <dgm:spPr/>
    </dgm:pt>
    <dgm:pt modelId="{0196EB35-34A9-4ACC-8FA7-57DB0BC293DA}" type="pres">
      <dgm:prSet presAssocID="{AAF2FB73-0490-4132-84AE-CA3DADAA3A41}" presName="composite2" presStyleCnt="0"/>
      <dgm:spPr/>
    </dgm:pt>
    <dgm:pt modelId="{605B9932-0085-486A-AFAC-0BE51FAACB9F}" type="pres">
      <dgm:prSet presAssocID="{AAF2FB73-0490-4132-84AE-CA3DADAA3A41}" presName="dummyNode2" presStyleLbl="node1" presStyleIdx="2" presStyleCnt="7"/>
      <dgm:spPr/>
    </dgm:pt>
    <dgm:pt modelId="{86154381-B551-44BC-94EB-8E6DF7A5BBA0}" type="pres">
      <dgm:prSet presAssocID="{AAF2FB73-0490-4132-84AE-CA3DADAA3A41}" presName="childNode2" presStyleLbl="bgAcc1" presStyleIdx="3" presStyleCnt="7" custScaleX="117376" custScaleY="120254">
        <dgm:presLayoutVars>
          <dgm:bulletEnabled val="1"/>
        </dgm:presLayoutVars>
      </dgm:prSet>
      <dgm:spPr/>
    </dgm:pt>
    <dgm:pt modelId="{A96B8E37-F883-4E35-B06D-133E1A5360D4}" type="pres">
      <dgm:prSet presAssocID="{AAF2FB73-0490-4132-84AE-CA3DADAA3A41}" presName="childNode2tx" presStyleLbl="bgAcc1" presStyleIdx="3" presStyleCnt="7">
        <dgm:presLayoutVars>
          <dgm:bulletEnabled val="1"/>
        </dgm:presLayoutVars>
      </dgm:prSet>
      <dgm:spPr/>
    </dgm:pt>
    <dgm:pt modelId="{7B77D990-F262-4B72-99E2-6A8DBC958B1D}" type="pres">
      <dgm:prSet presAssocID="{AAF2FB73-0490-4132-84AE-CA3DADAA3A41}" presName="parentNode2" presStyleLbl="node1" presStyleIdx="3" presStyleCnt="7">
        <dgm:presLayoutVars>
          <dgm:chMax val="0"/>
          <dgm:bulletEnabled val="1"/>
        </dgm:presLayoutVars>
      </dgm:prSet>
      <dgm:spPr/>
    </dgm:pt>
    <dgm:pt modelId="{2FD8A6B1-4836-4F66-83DE-FD0B498EDC5A}" type="pres">
      <dgm:prSet presAssocID="{AAF2FB73-0490-4132-84AE-CA3DADAA3A41}" presName="connSite2" presStyleCnt="0"/>
      <dgm:spPr/>
    </dgm:pt>
    <dgm:pt modelId="{59168394-429D-4B58-9F6E-449FE6EA39E7}" type="pres">
      <dgm:prSet presAssocID="{E3EC266F-C992-445A-B26A-686559B164DF}" presName="Name18" presStyleLbl="sibTrans2D1" presStyleIdx="3" presStyleCnt="6"/>
      <dgm:spPr/>
    </dgm:pt>
    <dgm:pt modelId="{24DCB9EF-9811-4A5B-9E33-D73B721FBAAC}" type="pres">
      <dgm:prSet presAssocID="{9BF479FB-58D3-4EAC-BA20-C9CB49EBEB79}" presName="composite1" presStyleCnt="0"/>
      <dgm:spPr/>
    </dgm:pt>
    <dgm:pt modelId="{462A054C-D37A-4A84-A1E7-0FF20FC5ECFE}" type="pres">
      <dgm:prSet presAssocID="{9BF479FB-58D3-4EAC-BA20-C9CB49EBEB79}" presName="dummyNode1" presStyleLbl="node1" presStyleIdx="3" presStyleCnt="7"/>
      <dgm:spPr/>
    </dgm:pt>
    <dgm:pt modelId="{53D3494F-4423-4091-9EC1-CCDD5194AE19}" type="pres">
      <dgm:prSet presAssocID="{9BF479FB-58D3-4EAC-BA20-C9CB49EBEB79}" presName="childNode1" presStyleLbl="bgAcc1" presStyleIdx="4" presStyleCnt="7" custScaleX="131893" custScaleY="115375" custLinFactNeighborX="849" custLinFactNeighborY="-12991">
        <dgm:presLayoutVars>
          <dgm:bulletEnabled val="1"/>
        </dgm:presLayoutVars>
      </dgm:prSet>
      <dgm:spPr/>
    </dgm:pt>
    <dgm:pt modelId="{C2C4BA00-99F7-467A-94D8-FA18BEBFD2EB}" type="pres">
      <dgm:prSet presAssocID="{9BF479FB-58D3-4EAC-BA20-C9CB49EBEB79}" presName="childNode1tx" presStyleLbl="bgAcc1" presStyleIdx="4" presStyleCnt="7">
        <dgm:presLayoutVars>
          <dgm:bulletEnabled val="1"/>
        </dgm:presLayoutVars>
      </dgm:prSet>
      <dgm:spPr/>
    </dgm:pt>
    <dgm:pt modelId="{C9232784-A844-4645-AD8A-0AE6335FDD61}" type="pres">
      <dgm:prSet presAssocID="{9BF479FB-58D3-4EAC-BA20-C9CB49EBEB79}" presName="parentNode1" presStyleLbl="node1" presStyleIdx="4" presStyleCnt="7">
        <dgm:presLayoutVars>
          <dgm:chMax val="1"/>
          <dgm:bulletEnabled val="1"/>
        </dgm:presLayoutVars>
      </dgm:prSet>
      <dgm:spPr/>
    </dgm:pt>
    <dgm:pt modelId="{1568E4C3-61F9-4C1D-848B-59927720DC2D}" type="pres">
      <dgm:prSet presAssocID="{9BF479FB-58D3-4EAC-BA20-C9CB49EBEB79}" presName="connSite1" presStyleCnt="0"/>
      <dgm:spPr/>
    </dgm:pt>
    <dgm:pt modelId="{C1ABDAF1-BA02-42D2-A696-ABE596C40B9F}" type="pres">
      <dgm:prSet presAssocID="{410D9166-8CDB-447C-8DA3-70C460336928}" presName="Name9" presStyleLbl="sibTrans2D1" presStyleIdx="4" presStyleCnt="6"/>
      <dgm:spPr/>
    </dgm:pt>
    <dgm:pt modelId="{E2E99DAA-22B4-463E-8801-EE609ED7E3BB}" type="pres">
      <dgm:prSet presAssocID="{819964AD-C7FC-4920-B4B8-CD706CA7B778}" presName="composite2" presStyleCnt="0"/>
      <dgm:spPr/>
    </dgm:pt>
    <dgm:pt modelId="{C1946CF1-33EA-42AE-8EA4-036EB43C701D}" type="pres">
      <dgm:prSet presAssocID="{819964AD-C7FC-4920-B4B8-CD706CA7B778}" presName="dummyNode2" presStyleLbl="node1" presStyleIdx="4" presStyleCnt="7"/>
      <dgm:spPr/>
    </dgm:pt>
    <dgm:pt modelId="{EA7C644B-B333-4032-B381-4D21038A27C6}" type="pres">
      <dgm:prSet presAssocID="{819964AD-C7FC-4920-B4B8-CD706CA7B778}" presName="childNode2" presStyleLbl="bgAcc1" presStyleIdx="5" presStyleCnt="7" custScaleX="238747" custScaleY="181442" custLinFactNeighborX="849" custLinFactNeighborY="26763">
        <dgm:presLayoutVars>
          <dgm:bulletEnabled val="1"/>
        </dgm:presLayoutVars>
      </dgm:prSet>
      <dgm:spPr/>
    </dgm:pt>
    <dgm:pt modelId="{4EBCD278-395E-4FDA-858C-9550D08CEAAF}" type="pres">
      <dgm:prSet presAssocID="{819964AD-C7FC-4920-B4B8-CD706CA7B778}" presName="childNode2tx" presStyleLbl="bgAcc1" presStyleIdx="5" presStyleCnt="7">
        <dgm:presLayoutVars>
          <dgm:bulletEnabled val="1"/>
        </dgm:presLayoutVars>
      </dgm:prSet>
      <dgm:spPr/>
    </dgm:pt>
    <dgm:pt modelId="{C8A4AA16-509B-4B08-9558-68D396138670}" type="pres">
      <dgm:prSet presAssocID="{819964AD-C7FC-4920-B4B8-CD706CA7B778}" presName="parentNode2" presStyleLbl="node1" presStyleIdx="5" presStyleCnt="7">
        <dgm:presLayoutVars>
          <dgm:chMax val="0"/>
          <dgm:bulletEnabled val="1"/>
        </dgm:presLayoutVars>
      </dgm:prSet>
      <dgm:spPr/>
    </dgm:pt>
    <dgm:pt modelId="{8D847C93-E85C-42E2-A9CE-8961E6CA1914}" type="pres">
      <dgm:prSet presAssocID="{819964AD-C7FC-4920-B4B8-CD706CA7B778}" presName="connSite2" presStyleCnt="0"/>
      <dgm:spPr/>
    </dgm:pt>
    <dgm:pt modelId="{515B5EFE-03D4-40C2-91D6-1EF4D1D6E407}" type="pres">
      <dgm:prSet presAssocID="{2007A422-25E8-42F2-9953-D510AF170914}" presName="Name18" presStyleLbl="sibTrans2D1" presStyleIdx="5" presStyleCnt="6"/>
      <dgm:spPr/>
    </dgm:pt>
    <dgm:pt modelId="{7DCA906C-FAF4-42BB-B4F7-E83CD8C77D04}" type="pres">
      <dgm:prSet presAssocID="{21D92443-90DE-4078-8435-574962A57E44}" presName="composite1" presStyleCnt="0"/>
      <dgm:spPr/>
    </dgm:pt>
    <dgm:pt modelId="{938FE0ED-109C-470C-8471-0DD507128F39}" type="pres">
      <dgm:prSet presAssocID="{21D92443-90DE-4078-8435-574962A57E44}" presName="dummyNode1" presStyleLbl="node1" presStyleIdx="5" presStyleCnt="7"/>
      <dgm:spPr/>
    </dgm:pt>
    <dgm:pt modelId="{E859A2D3-0631-48CA-8769-E2EF496AE8B7}" type="pres">
      <dgm:prSet presAssocID="{21D92443-90DE-4078-8435-574962A57E44}" presName="childNode1" presStyleLbl="bgAcc1" presStyleIdx="6" presStyleCnt="7" custScaleX="142200">
        <dgm:presLayoutVars>
          <dgm:bulletEnabled val="1"/>
        </dgm:presLayoutVars>
      </dgm:prSet>
      <dgm:spPr/>
    </dgm:pt>
    <dgm:pt modelId="{BADEED1A-7A24-4F2F-9374-70B4DEDA19E5}" type="pres">
      <dgm:prSet presAssocID="{21D92443-90DE-4078-8435-574962A57E44}" presName="childNode1tx" presStyleLbl="bgAcc1" presStyleIdx="6" presStyleCnt="7">
        <dgm:presLayoutVars>
          <dgm:bulletEnabled val="1"/>
        </dgm:presLayoutVars>
      </dgm:prSet>
      <dgm:spPr/>
    </dgm:pt>
    <dgm:pt modelId="{922D8900-8143-4324-916F-9096EE018E77}" type="pres">
      <dgm:prSet presAssocID="{21D92443-90DE-4078-8435-574962A57E44}" presName="parentNode1" presStyleLbl="node1" presStyleIdx="6" presStyleCnt="7">
        <dgm:presLayoutVars>
          <dgm:chMax val="1"/>
          <dgm:bulletEnabled val="1"/>
        </dgm:presLayoutVars>
      </dgm:prSet>
      <dgm:spPr/>
    </dgm:pt>
    <dgm:pt modelId="{6C6D3B32-C062-4110-A6A4-A0A490EEE5CB}" type="pres">
      <dgm:prSet presAssocID="{21D92443-90DE-4078-8435-574962A57E44}" presName="connSite1" presStyleCnt="0"/>
      <dgm:spPr/>
    </dgm:pt>
  </dgm:ptLst>
  <dgm:cxnLst>
    <dgm:cxn modelId="{94553D02-C0CE-424D-9F24-68E7F9E8D8BE}" srcId="{BD838776-664E-4348-BCB8-9BDF54B5AB9C}" destId="{D8EB02A3-5E02-413E-AFE8-19811934830E}" srcOrd="0" destOrd="0" parTransId="{F3CCBBF3-109E-4A78-8950-2DF2572F0912}" sibTransId="{769F20A5-0868-4AF3-812E-D6B83D17F7F2}"/>
    <dgm:cxn modelId="{C3F4B305-6F96-4576-9598-E16451B3CE30}" type="presOf" srcId="{BE4A367F-658E-47EA-922C-BA04FD778097}" destId="{DEEA41F2-B824-4E1C-B70C-91A3A2940387}" srcOrd="0" destOrd="0" presId="urn:microsoft.com/office/officeart/2005/8/layout/hProcess4"/>
    <dgm:cxn modelId="{236AF308-11D4-4D83-9181-0FEFF50EDCA3}" type="presOf" srcId="{FDD2FDFE-A446-4B95-928D-A327D838D580}" destId="{A3FF7BFC-2097-4B33-98CB-A42876E46188}" srcOrd="0" destOrd="0" presId="urn:microsoft.com/office/officeart/2005/8/layout/hProcess4"/>
    <dgm:cxn modelId="{93E8910B-E27B-42BA-9D1A-A231EF57A1A1}" srcId="{50DE9B64-8EEB-4117-9609-4B426E21C509}" destId="{FDD2FDFE-A446-4B95-928D-A327D838D580}" srcOrd="0" destOrd="0" parTransId="{EC609DA5-18E1-4FB8-B2F0-0CC809F39C12}" sibTransId="{853F4B51-C2BA-40FC-99F2-0AE46F0FEAB6}"/>
    <dgm:cxn modelId="{14504C0D-375F-44FB-A8E6-86477E48774A}" type="presOf" srcId="{D8EB02A3-5E02-413E-AFE8-19811934830E}" destId="{A2D8DFEB-9ABB-4A96-B656-92D07329B2E3}" srcOrd="0" destOrd="0" presId="urn:microsoft.com/office/officeart/2005/8/layout/hProcess4"/>
    <dgm:cxn modelId="{55698F0F-4A38-4C40-B9EC-851FD8F2FB0F}" type="presOf" srcId="{BE4A367F-658E-47EA-922C-BA04FD778097}" destId="{59C959F4-0FF3-4D47-9EC0-DE09D2241FEA}" srcOrd="1" destOrd="0" presId="urn:microsoft.com/office/officeart/2005/8/layout/hProcess4"/>
    <dgm:cxn modelId="{EC25FC11-8486-40F3-9F4B-C3CA72690162}" srcId="{AAF2FB73-0490-4132-84AE-CA3DADAA3A41}" destId="{583D32A1-6EA9-4750-91B5-94C5FC2C0DEC}" srcOrd="1" destOrd="0" parTransId="{F4578B10-C6B8-4F5F-9128-DBA9E63BC05B}" sibTransId="{DE5FA6B7-D404-4E40-8A36-DC157874F2DE}"/>
    <dgm:cxn modelId="{EB08B917-8A35-4FFB-8711-DCC2B3E48DEF}" type="presOf" srcId="{C04326FB-AB28-4937-A56D-6CAC2D3C9559}" destId="{50371DC0-A0A0-4148-8427-1F71F55F6C21}" srcOrd="0" destOrd="0" presId="urn:microsoft.com/office/officeart/2005/8/layout/hProcess4"/>
    <dgm:cxn modelId="{B2B9E017-A476-45E9-9175-2D41AFD7B0F9}" type="presOf" srcId="{F833455B-06FF-4585-BDC5-E4E33A674620}" destId="{E859A2D3-0631-48CA-8769-E2EF496AE8B7}" srcOrd="0" destOrd="1" presId="urn:microsoft.com/office/officeart/2005/8/layout/hProcess4"/>
    <dgm:cxn modelId="{3963321A-0D10-4186-94B6-C1F150AE7CCA}" type="presOf" srcId="{3DD41C19-F7A9-4C02-B25C-6EBB39120313}" destId="{1784A810-6F69-4014-861D-B2D0875DB063}" srcOrd="0" destOrd="0" presId="urn:microsoft.com/office/officeart/2005/8/layout/hProcess4"/>
    <dgm:cxn modelId="{9F3EF021-D512-4344-A79F-D95D6F3143D1}" srcId="{D2BD805F-74C4-4F28-AEB8-E9FA1F0EA33D}" destId="{5293310F-21E9-465F-AC0B-C11DC67F3BA2}" srcOrd="2" destOrd="0" parTransId="{9ADA3DEA-4C3A-40E1-B36E-D87C4A76BFDB}" sibTransId="{41B56530-985F-4A9B-B833-22708C6A7534}"/>
    <dgm:cxn modelId="{50211022-CDFC-4B9D-9856-C9958CF49142}" type="presOf" srcId="{DAE563F5-78E7-4D69-83BF-1EA192F1AB3D}" destId="{BADEED1A-7A24-4F2F-9374-70B4DEDA19E5}" srcOrd="1" destOrd="0" presId="urn:microsoft.com/office/officeart/2005/8/layout/hProcess4"/>
    <dgm:cxn modelId="{FF7DDD27-5717-4BB9-8E4C-AAAAF3F7A3B1}" type="presOf" srcId="{2007A422-25E8-42F2-9953-D510AF170914}" destId="{515B5EFE-03D4-40C2-91D6-1EF4D1D6E407}" srcOrd="0" destOrd="0" presId="urn:microsoft.com/office/officeart/2005/8/layout/hProcess4"/>
    <dgm:cxn modelId="{89124D2A-A6F1-43AB-B6BC-F6D961CF8900}" type="presOf" srcId="{9BF479FB-58D3-4EAC-BA20-C9CB49EBEB79}" destId="{C9232784-A844-4645-AD8A-0AE6335FDD61}" srcOrd="0" destOrd="0" presId="urn:microsoft.com/office/officeart/2005/8/layout/hProcess4"/>
    <dgm:cxn modelId="{DE71042B-B69D-420D-856A-5EFA26FA32D5}" srcId="{21D92443-90DE-4078-8435-574962A57E44}" destId="{DAE563F5-78E7-4D69-83BF-1EA192F1AB3D}" srcOrd="0" destOrd="0" parTransId="{245676DF-3D79-4519-A40B-59A45AD30EB8}" sibTransId="{E3B6DCA0-C5FB-4D0C-A0C8-178E5C7862B5}"/>
    <dgm:cxn modelId="{6EDE982B-A1CC-4846-A988-33B40727D630}" srcId="{819964AD-C7FC-4920-B4B8-CD706CA7B778}" destId="{51948A0A-CD09-4DC4-A2EB-B03656127FE4}" srcOrd="0" destOrd="0" parTransId="{095F6F73-A1C7-432F-BD57-E9A3E3ACA798}" sibTransId="{9FCDB835-2B59-49E5-B8D4-963D792B9EAC}"/>
    <dgm:cxn modelId="{56848D2D-8C15-4339-BAF1-A8ED609E0E2F}" type="presOf" srcId="{25CB75AC-A202-4C90-B7DA-5880DF58EDC5}" destId="{A96B8E37-F883-4E35-B06D-133E1A5360D4}" srcOrd="1" destOrd="2" presId="urn:microsoft.com/office/officeart/2005/8/layout/hProcess4"/>
    <dgm:cxn modelId="{DFC0D82F-3060-4E9B-9040-2314E33F120C}" srcId="{D2BD805F-74C4-4F28-AEB8-E9FA1F0EA33D}" destId="{0FC5B1FC-3790-4A0A-AE59-C9DBF4531CBD}" srcOrd="1" destOrd="0" parTransId="{FE4956D5-F090-42B3-97F5-E2B57DD07639}" sibTransId="{82C4E9D3-8F47-42D5-ADEC-4DBA0226C0AF}"/>
    <dgm:cxn modelId="{8BB1C839-CC03-485B-BAD2-C8F897DA3709}" type="presOf" srcId="{AAF2FB73-0490-4132-84AE-CA3DADAA3A41}" destId="{7B77D990-F262-4B72-99E2-6A8DBC958B1D}" srcOrd="0" destOrd="0" presId="urn:microsoft.com/office/officeart/2005/8/layout/hProcess4"/>
    <dgm:cxn modelId="{B50E9E5E-7E01-46FB-9B28-8D49AB6E409C}" type="presOf" srcId="{21D92443-90DE-4078-8435-574962A57E44}" destId="{922D8900-8143-4324-916F-9096EE018E77}" srcOrd="0" destOrd="0" presId="urn:microsoft.com/office/officeart/2005/8/layout/hProcess4"/>
    <dgm:cxn modelId="{B5EA5742-65F2-482A-BAFE-218932487F68}" type="presOf" srcId="{F4536B60-B627-425B-A368-5F7C930C5A88}" destId="{A3FF7BFC-2097-4B33-98CB-A42876E46188}" srcOrd="0" destOrd="1" presId="urn:microsoft.com/office/officeart/2005/8/layout/hProcess4"/>
    <dgm:cxn modelId="{3814C066-5F4D-4198-832E-E27DA210E09B}" srcId="{C04326FB-AB28-4937-A56D-6CAC2D3C9559}" destId="{819964AD-C7FC-4920-B4B8-CD706CA7B778}" srcOrd="5" destOrd="0" parTransId="{E96C1C89-09FA-4654-9713-C90C11F934D9}" sibTransId="{2007A422-25E8-42F2-9953-D510AF170914}"/>
    <dgm:cxn modelId="{3E9B6167-0DA8-49B3-BCBB-C64B09B8EC9E}" srcId="{819964AD-C7FC-4920-B4B8-CD706CA7B778}" destId="{4B1CA421-B8DB-4CFB-877B-905226EAF8A9}" srcOrd="1" destOrd="0" parTransId="{1930CDBC-FCD5-4CB6-B171-39AB05B942DF}" sibTransId="{10444028-2DCB-4D74-A5D7-529A94B590F4}"/>
    <dgm:cxn modelId="{957D786A-1704-4929-904F-FB368A594AAE}" srcId="{C04326FB-AB28-4937-A56D-6CAC2D3C9559}" destId="{AAF2FB73-0490-4132-84AE-CA3DADAA3A41}" srcOrd="3" destOrd="0" parTransId="{C2E122FC-E69A-42BA-AD2E-08629FA902FB}" sibTransId="{E3EC266F-C992-445A-B26A-686559B164DF}"/>
    <dgm:cxn modelId="{5793524C-4073-4093-A827-2C4962A5FF7F}" type="presOf" srcId="{0FC5B1FC-3790-4A0A-AE59-C9DBF4531CBD}" destId="{59C959F4-0FF3-4D47-9EC0-DE09D2241FEA}" srcOrd="1" destOrd="1" presId="urn:microsoft.com/office/officeart/2005/8/layout/hProcess4"/>
    <dgm:cxn modelId="{76BAA96D-D0EF-48F7-9558-905CB838A98C}" type="presOf" srcId="{F4536B60-B627-425B-A368-5F7C930C5A88}" destId="{104AABC7-BC28-4C92-8E76-59911ED0B35A}" srcOrd="1" destOrd="1" presId="urn:microsoft.com/office/officeart/2005/8/layout/hProcess4"/>
    <dgm:cxn modelId="{163E7C6E-76E3-4CD6-877E-86319CFD954A}" type="presOf" srcId="{F88FC422-FE98-40D3-96CA-6033F1AF5571}" destId="{C2C4BA00-99F7-467A-94D8-FA18BEBFD2EB}" srcOrd="1" destOrd="1" presId="urn:microsoft.com/office/officeart/2005/8/layout/hProcess4"/>
    <dgm:cxn modelId="{BD0EAC4E-0E74-41FF-AF8D-5B0F98A8D76D}" type="presOf" srcId="{0C9C7690-FF22-4ED0-801E-FF3AE6E4263C}" destId="{0793B9EC-F27A-4640-9FAE-681328435F88}" srcOrd="0" destOrd="0" presId="urn:microsoft.com/office/officeart/2005/8/layout/hProcess4"/>
    <dgm:cxn modelId="{AF29B56F-33C0-4E12-8597-251E4F927C02}" type="presOf" srcId="{5293310F-21E9-465F-AC0B-C11DC67F3BA2}" destId="{59C959F4-0FF3-4D47-9EC0-DE09D2241FEA}" srcOrd="1" destOrd="2" presId="urn:microsoft.com/office/officeart/2005/8/layout/hProcess4"/>
    <dgm:cxn modelId="{14F35050-C02F-404B-82AE-58768DE61FE0}" type="presOf" srcId="{F88FC422-FE98-40D3-96CA-6033F1AF5571}" destId="{53D3494F-4423-4091-9EC1-CCDD5194AE19}" srcOrd="0" destOrd="1" presId="urn:microsoft.com/office/officeart/2005/8/layout/hProcess4"/>
    <dgm:cxn modelId="{5BB93954-2CB1-4B48-9458-4FD9B3DC2391}" type="presOf" srcId="{0FC5B1FC-3790-4A0A-AE59-C9DBF4531CBD}" destId="{DEEA41F2-B824-4E1C-B70C-91A3A2940387}" srcOrd="0" destOrd="1" presId="urn:microsoft.com/office/officeart/2005/8/layout/hProcess4"/>
    <dgm:cxn modelId="{D58A8975-CBD1-4E67-8FCA-81E18E324C9C}" srcId="{9BF479FB-58D3-4EAC-BA20-C9CB49EBEB79}" destId="{F88FC422-FE98-40D3-96CA-6033F1AF5571}" srcOrd="1" destOrd="0" parTransId="{D00723DC-679C-4DB5-BFEA-CEC83358D772}" sibTransId="{D46C9838-9E23-47F3-B3FC-0E5443EFBA58}"/>
    <dgm:cxn modelId="{A91C0C57-2D2E-47B2-8CBD-FFC223790C67}" type="presOf" srcId="{B892CA98-BC8E-4321-8DFE-49DD84BE96B8}" destId="{EA7C644B-B333-4032-B381-4D21038A27C6}" srcOrd="0" destOrd="2" presId="urn:microsoft.com/office/officeart/2005/8/layout/hProcess4"/>
    <dgm:cxn modelId="{E9741558-4810-42D8-964E-FD15574D2011}" type="presOf" srcId="{F833455B-06FF-4585-BDC5-E4E33A674620}" destId="{BADEED1A-7A24-4F2F-9374-70B4DEDA19E5}" srcOrd="1" destOrd="1" presId="urn:microsoft.com/office/officeart/2005/8/layout/hProcess4"/>
    <dgm:cxn modelId="{0B222B58-7270-441F-800C-BC508B2E92E3}" type="presOf" srcId="{457C8828-7464-4179-98B3-C8157B594149}" destId="{53D3494F-4423-4091-9EC1-CCDD5194AE19}" srcOrd="0" destOrd="0" presId="urn:microsoft.com/office/officeart/2005/8/layout/hProcess4"/>
    <dgm:cxn modelId="{80857379-3BAA-44F8-8AF0-A1BABC7ACBEC}" type="presOf" srcId="{583D32A1-6EA9-4750-91B5-94C5FC2C0DEC}" destId="{86154381-B551-44BC-94EB-8E6DF7A5BBA0}" srcOrd="0" destOrd="1" presId="urn:microsoft.com/office/officeart/2005/8/layout/hProcess4"/>
    <dgm:cxn modelId="{C424567D-150D-43DB-9971-7143C75B605B}" srcId="{BD838776-664E-4348-BCB8-9BDF54B5AB9C}" destId="{41165655-34A8-4073-A98A-CC9F0A1EBAF1}" srcOrd="1" destOrd="0" parTransId="{62706675-B7E5-43B6-B3A6-3636248EC25F}" sibTransId="{14CE2395-35E2-4A40-924A-07BF52A97F8E}"/>
    <dgm:cxn modelId="{1B30657E-9851-4A92-A5A7-A50021B2D7D7}" srcId="{C04326FB-AB28-4937-A56D-6CAC2D3C9559}" destId="{9BF479FB-58D3-4EAC-BA20-C9CB49EBEB79}" srcOrd="4" destOrd="0" parTransId="{410CD86A-1C77-408B-AE3F-10F63E617CEF}" sibTransId="{410D9166-8CDB-447C-8DA3-70C460336928}"/>
    <dgm:cxn modelId="{C2A04384-2C72-4661-8DE5-74A766FDEC40}" type="presOf" srcId="{B1BE07BE-D3A8-4CC2-B503-9D2C1DFFE7AE}" destId="{104AABC7-BC28-4C92-8E76-59911ED0B35A}" srcOrd="1" destOrd="2" presId="urn:microsoft.com/office/officeart/2005/8/layout/hProcess4"/>
    <dgm:cxn modelId="{99F98084-DB9D-4E0F-9100-BF9D1CCEA4D9}" type="presOf" srcId="{DAE563F5-78E7-4D69-83BF-1EA192F1AB3D}" destId="{E859A2D3-0631-48CA-8769-E2EF496AE8B7}" srcOrd="0" destOrd="0" presId="urn:microsoft.com/office/officeart/2005/8/layout/hProcess4"/>
    <dgm:cxn modelId="{10E89D87-9503-43D4-95B5-C09ACD04335A}" type="presOf" srcId="{5293310F-21E9-465F-AC0B-C11DC67F3BA2}" destId="{DEEA41F2-B824-4E1C-B70C-91A3A2940387}" srcOrd="0" destOrd="2" presId="urn:microsoft.com/office/officeart/2005/8/layout/hProcess4"/>
    <dgm:cxn modelId="{516C458B-DFC7-4FAE-A5D9-685688FFC5D8}" type="presOf" srcId="{51948A0A-CD09-4DC4-A2EB-B03656127FE4}" destId="{EA7C644B-B333-4032-B381-4D21038A27C6}" srcOrd="0" destOrd="0" presId="urn:microsoft.com/office/officeart/2005/8/layout/hProcess4"/>
    <dgm:cxn modelId="{5EDE5A8C-C7DA-494D-B3B4-F0332556A3B2}" type="presOf" srcId="{51948A0A-CD09-4DC4-A2EB-B03656127FE4}" destId="{4EBCD278-395E-4FDA-858C-9550D08CEAAF}" srcOrd="1" destOrd="0" presId="urn:microsoft.com/office/officeart/2005/8/layout/hProcess4"/>
    <dgm:cxn modelId="{92F1A88C-8FBC-4FE4-8515-9E0FE6765E9B}" type="presOf" srcId="{25CB75AC-A202-4C90-B7DA-5880DF58EDC5}" destId="{86154381-B551-44BC-94EB-8E6DF7A5BBA0}" srcOrd="0" destOrd="2" presId="urn:microsoft.com/office/officeart/2005/8/layout/hProcess4"/>
    <dgm:cxn modelId="{6FA98094-C6CA-4E0A-8CC4-00ABA747F7B8}" srcId="{50DE9B64-8EEB-4117-9609-4B426E21C509}" destId="{F4536B60-B627-425B-A368-5F7C930C5A88}" srcOrd="1" destOrd="0" parTransId="{91E2785C-BCCE-4084-A55A-0E486BCABB7E}" sibTransId="{C79C2D30-1F4C-49FF-8946-B10575A1C04F}"/>
    <dgm:cxn modelId="{F035D39B-8C75-42A1-8985-E0BE77139377}" srcId="{21D92443-90DE-4078-8435-574962A57E44}" destId="{F833455B-06FF-4585-BDC5-E4E33A674620}" srcOrd="1" destOrd="0" parTransId="{33272BB5-FD68-4EE0-8D85-14FF5A697696}" sibTransId="{70A290D1-598D-4E15-9525-9813E0F0B7ED}"/>
    <dgm:cxn modelId="{671917A0-A98E-42F8-9263-5CA5F35EB6D7}" srcId="{9BF479FB-58D3-4EAC-BA20-C9CB49EBEB79}" destId="{457C8828-7464-4179-98B3-C8157B594149}" srcOrd="0" destOrd="0" parTransId="{58BDD06C-F573-41C0-A8B7-4769418D081D}" sibTransId="{09295ADB-C0DE-4F74-A0B2-307AD90FE8B9}"/>
    <dgm:cxn modelId="{35BF37A1-501F-4101-AE91-075E35FB6EBD}" type="presOf" srcId="{D8EB02A3-5E02-413E-AFE8-19811934830E}" destId="{4246D157-6381-40DB-A99F-0EE4221F31DE}" srcOrd="1" destOrd="0" presId="urn:microsoft.com/office/officeart/2005/8/layout/hProcess4"/>
    <dgm:cxn modelId="{72A764A1-81FE-496D-A8E6-2F2F0BDB19E6}" srcId="{AAF2FB73-0490-4132-84AE-CA3DADAA3A41}" destId="{25CB75AC-A202-4C90-B7DA-5880DF58EDC5}" srcOrd="2" destOrd="0" parTransId="{A00ADA7E-8C3A-4ADD-B985-68C9C6752424}" sibTransId="{2098B08E-C375-4603-8966-10EF0BFB3A23}"/>
    <dgm:cxn modelId="{8A8AD7AD-7F5C-42CC-9C30-CB6C80DD7FF5}" type="presOf" srcId="{70A531BB-A486-4829-8848-01B7D434CF2D}" destId="{B2018EF2-5A78-4DFC-819B-F6B63E8B90FF}" srcOrd="0" destOrd="0" presId="urn:microsoft.com/office/officeart/2005/8/layout/hProcess4"/>
    <dgm:cxn modelId="{1545E2B4-EC55-498E-909A-4880A959AA09}" type="presOf" srcId="{E3EC266F-C992-445A-B26A-686559B164DF}" destId="{59168394-429D-4B58-9F6E-449FE6EA39E7}" srcOrd="0" destOrd="0" presId="urn:microsoft.com/office/officeart/2005/8/layout/hProcess4"/>
    <dgm:cxn modelId="{AD19D3B5-121F-4AB4-B38E-ED8B3F2F1CD6}" type="presOf" srcId="{583D32A1-6EA9-4750-91B5-94C5FC2C0DEC}" destId="{A96B8E37-F883-4E35-B06D-133E1A5360D4}" srcOrd="1" destOrd="1" presId="urn:microsoft.com/office/officeart/2005/8/layout/hProcess4"/>
    <dgm:cxn modelId="{F6F0B4B7-FBF3-48EC-B912-7B03B4A23F0E}" srcId="{819964AD-C7FC-4920-B4B8-CD706CA7B778}" destId="{B892CA98-BC8E-4321-8DFE-49DD84BE96B8}" srcOrd="2" destOrd="0" parTransId="{5BFCEABE-E9C6-46C4-A2DB-C863F7C750A6}" sibTransId="{397030B4-8F78-4C3B-9226-639283BDEBF5}"/>
    <dgm:cxn modelId="{89474AB8-A1AC-4F2D-8213-02078490C3D8}" type="presOf" srcId="{4B1CA421-B8DB-4CFB-877B-905226EAF8A9}" destId="{EA7C644B-B333-4032-B381-4D21038A27C6}" srcOrd="0" destOrd="1" presId="urn:microsoft.com/office/officeart/2005/8/layout/hProcess4"/>
    <dgm:cxn modelId="{62236EC0-20D7-4F2C-8877-D73DF700A19C}" type="presOf" srcId="{B1BE07BE-D3A8-4CC2-B503-9D2C1DFFE7AE}" destId="{A3FF7BFC-2097-4B33-98CB-A42876E46188}" srcOrd="0" destOrd="2" presId="urn:microsoft.com/office/officeart/2005/8/layout/hProcess4"/>
    <dgm:cxn modelId="{190266C1-8256-4A50-9DFA-666387C39DA6}" type="presOf" srcId="{D2BD805F-74C4-4F28-AEB8-E9FA1F0EA33D}" destId="{F95946F7-0A01-45DB-BD5E-50A75D0ED022}" srcOrd="0" destOrd="0" presId="urn:microsoft.com/office/officeart/2005/8/layout/hProcess4"/>
    <dgm:cxn modelId="{60C24DC2-134B-471D-8373-A1EEE9AF22DA}" type="presOf" srcId="{41165655-34A8-4073-A98A-CC9F0A1EBAF1}" destId="{A2D8DFEB-9ABB-4A96-B656-92D07329B2E3}" srcOrd="0" destOrd="1" presId="urn:microsoft.com/office/officeart/2005/8/layout/hProcess4"/>
    <dgm:cxn modelId="{62BEACC4-1922-4D22-88BC-7EA4EAE38478}" type="presOf" srcId="{BD838776-664E-4348-BCB8-9BDF54B5AB9C}" destId="{0B7CEB42-0DE1-440F-BE78-41FCE601F489}" srcOrd="0" destOrd="0" presId="urn:microsoft.com/office/officeart/2005/8/layout/hProcess4"/>
    <dgm:cxn modelId="{BFCF49CA-54BD-4F81-840E-2879CF20890D}" srcId="{D2BD805F-74C4-4F28-AEB8-E9FA1F0EA33D}" destId="{BE4A367F-658E-47EA-922C-BA04FD778097}" srcOrd="0" destOrd="0" parTransId="{C7A298B7-8557-4382-B72E-B372A5EA78C4}" sibTransId="{D7DBEE17-6062-4396-B6B2-C89F3678E59A}"/>
    <dgm:cxn modelId="{CA5253CC-737E-4BED-B7D8-6CAA72836383}" srcId="{C04326FB-AB28-4937-A56D-6CAC2D3C9559}" destId="{BD838776-664E-4348-BCB8-9BDF54B5AB9C}" srcOrd="1" destOrd="0" parTransId="{10C62A18-3907-4EBC-92BA-1A11E2F664C5}" sibTransId="{70A531BB-A486-4829-8848-01B7D434CF2D}"/>
    <dgm:cxn modelId="{5C3BC3CC-13FC-4948-9269-226EEB1E8AB1}" type="presOf" srcId="{777FBCAA-D92D-4591-94CF-77B049D1F8F7}" destId="{86154381-B551-44BC-94EB-8E6DF7A5BBA0}" srcOrd="0" destOrd="0" presId="urn:microsoft.com/office/officeart/2005/8/layout/hProcess4"/>
    <dgm:cxn modelId="{9B6D67CD-D61C-4A53-BBC7-2F689340FFAC}" type="presOf" srcId="{819964AD-C7FC-4920-B4B8-CD706CA7B778}" destId="{C8A4AA16-509B-4B08-9558-68D396138670}" srcOrd="0" destOrd="0" presId="urn:microsoft.com/office/officeart/2005/8/layout/hProcess4"/>
    <dgm:cxn modelId="{41A2CFD2-7318-4FB4-959C-8F95D4B0CF7C}" type="presOf" srcId="{457C8828-7464-4179-98B3-C8157B594149}" destId="{C2C4BA00-99F7-467A-94D8-FA18BEBFD2EB}" srcOrd="1" destOrd="0" presId="urn:microsoft.com/office/officeart/2005/8/layout/hProcess4"/>
    <dgm:cxn modelId="{EB2C79D3-EEA6-494A-9748-D2BF46BC224D}" type="presOf" srcId="{777FBCAA-D92D-4591-94CF-77B049D1F8F7}" destId="{A96B8E37-F883-4E35-B06D-133E1A5360D4}" srcOrd="1" destOrd="0" presId="urn:microsoft.com/office/officeart/2005/8/layout/hProcess4"/>
    <dgm:cxn modelId="{263EB8D3-5B87-4886-B21F-1755C68414B7}" type="presOf" srcId="{FDD2FDFE-A446-4B95-928D-A327D838D580}" destId="{104AABC7-BC28-4C92-8E76-59911ED0B35A}" srcOrd="1" destOrd="0" presId="urn:microsoft.com/office/officeart/2005/8/layout/hProcess4"/>
    <dgm:cxn modelId="{95B3A8D5-ECE0-4D65-A47F-422C5178F298}" type="presOf" srcId="{50DE9B64-8EEB-4117-9609-4B426E21C509}" destId="{5270FD94-19BB-4E6F-ADA9-B60C128E53E5}" srcOrd="0" destOrd="0" presId="urn:microsoft.com/office/officeart/2005/8/layout/hProcess4"/>
    <dgm:cxn modelId="{D7EB04D8-E940-4A95-A22D-D91331303B2F}" type="presOf" srcId="{410D9166-8CDB-447C-8DA3-70C460336928}" destId="{C1ABDAF1-BA02-42D2-A696-ABE596C40B9F}" srcOrd="0" destOrd="0" presId="urn:microsoft.com/office/officeart/2005/8/layout/hProcess4"/>
    <dgm:cxn modelId="{3981C5D8-D119-49AA-B8FF-5E5CDA29F87E}" srcId="{C04326FB-AB28-4937-A56D-6CAC2D3C9559}" destId="{21D92443-90DE-4078-8435-574962A57E44}" srcOrd="6" destOrd="0" parTransId="{EBFFED29-B921-41EC-B107-7F07C5479D35}" sibTransId="{7C032D11-37F8-4A3D-AE81-62DCBD7341F5}"/>
    <dgm:cxn modelId="{59DE5ADB-9375-4179-B37C-184FFCA20DAB}" srcId="{AAF2FB73-0490-4132-84AE-CA3DADAA3A41}" destId="{777FBCAA-D92D-4591-94CF-77B049D1F8F7}" srcOrd="0" destOrd="0" parTransId="{96999452-541D-4786-8BB8-0A224C500EF6}" sibTransId="{BB40DA4C-2D91-43B4-9683-7CC74E6C975F}"/>
    <dgm:cxn modelId="{837CE0DD-B25C-4D00-A10D-0930CF20A956}" type="presOf" srcId="{B892CA98-BC8E-4321-8DFE-49DD84BE96B8}" destId="{4EBCD278-395E-4FDA-858C-9550D08CEAAF}" srcOrd="1" destOrd="2" presId="urn:microsoft.com/office/officeart/2005/8/layout/hProcess4"/>
    <dgm:cxn modelId="{24D48DE0-CD52-4964-9B87-9691A7CA0117}" type="presOf" srcId="{4B1CA421-B8DB-4CFB-877B-905226EAF8A9}" destId="{4EBCD278-395E-4FDA-858C-9550D08CEAAF}" srcOrd="1" destOrd="1" presId="urn:microsoft.com/office/officeart/2005/8/layout/hProcess4"/>
    <dgm:cxn modelId="{2D2F7DE2-7D72-41FD-9A4C-569CDB04077D}" srcId="{C04326FB-AB28-4937-A56D-6CAC2D3C9559}" destId="{50DE9B64-8EEB-4117-9609-4B426E21C509}" srcOrd="0" destOrd="0" parTransId="{8EF5DB60-D47E-45FA-B692-3EA1DA52F4C1}" sibTransId="{3DD41C19-F7A9-4C02-B25C-6EBB39120313}"/>
    <dgm:cxn modelId="{5CFAAAE2-8FF1-4EF8-ACC9-4E5200B467D4}" type="presOf" srcId="{41165655-34A8-4073-A98A-CC9F0A1EBAF1}" destId="{4246D157-6381-40DB-A99F-0EE4221F31DE}" srcOrd="1" destOrd="1" presId="urn:microsoft.com/office/officeart/2005/8/layout/hProcess4"/>
    <dgm:cxn modelId="{D23932E6-75C9-4D06-AFAD-95C92C766FDE}" srcId="{C04326FB-AB28-4937-A56D-6CAC2D3C9559}" destId="{D2BD805F-74C4-4F28-AEB8-E9FA1F0EA33D}" srcOrd="2" destOrd="0" parTransId="{0E9F381F-819B-406A-B0F8-EF7E84B76213}" sibTransId="{0C9C7690-FF22-4ED0-801E-FF3AE6E4263C}"/>
    <dgm:cxn modelId="{1D80A9EB-91C7-40BB-8A1F-5240E0495483}" srcId="{50DE9B64-8EEB-4117-9609-4B426E21C509}" destId="{B1BE07BE-D3A8-4CC2-B503-9D2C1DFFE7AE}" srcOrd="2" destOrd="0" parTransId="{3E2B02AB-6821-438B-8B48-9AE956D34D59}" sibTransId="{DDE3146C-9CB5-48A7-A6A2-05EB8033C823}"/>
    <dgm:cxn modelId="{6CD33128-A55A-4611-BE63-CE4157FA1468}" type="presParOf" srcId="{50371DC0-A0A0-4148-8427-1F71F55F6C21}" destId="{93687C34-4835-4217-B288-E56E61A2B91E}" srcOrd="0" destOrd="0" presId="urn:microsoft.com/office/officeart/2005/8/layout/hProcess4"/>
    <dgm:cxn modelId="{5829303A-31AD-43EC-8F21-33AAE6A14697}" type="presParOf" srcId="{50371DC0-A0A0-4148-8427-1F71F55F6C21}" destId="{01D38619-9989-4B0A-B5B7-23F28B574E4E}" srcOrd="1" destOrd="0" presId="urn:microsoft.com/office/officeart/2005/8/layout/hProcess4"/>
    <dgm:cxn modelId="{984217D0-8C99-46A2-A1C6-DAAD5FA904E2}" type="presParOf" srcId="{50371DC0-A0A0-4148-8427-1F71F55F6C21}" destId="{F750467D-1338-4C6D-AAC5-DAF6C874EB19}" srcOrd="2" destOrd="0" presId="urn:microsoft.com/office/officeart/2005/8/layout/hProcess4"/>
    <dgm:cxn modelId="{B6FBBC00-251C-4BAA-8E15-E59FE49FA301}" type="presParOf" srcId="{F750467D-1338-4C6D-AAC5-DAF6C874EB19}" destId="{1F11C2D6-9711-4ABA-AE21-6490694392E5}" srcOrd="0" destOrd="0" presId="urn:microsoft.com/office/officeart/2005/8/layout/hProcess4"/>
    <dgm:cxn modelId="{D14EEA90-EFB5-44EB-97EB-8DB31859B600}" type="presParOf" srcId="{1F11C2D6-9711-4ABA-AE21-6490694392E5}" destId="{E8E348E8-4DB1-4715-BB24-2DF1E62773D2}" srcOrd="0" destOrd="0" presId="urn:microsoft.com/office/officeart/2005/8/layout/hProcess4"/>
    <dgm:cxn modelId="{D7DEA3FA-9A99-44A8-8DB3-942237BDF7E4}" type="presParOf" srcId="{1F11C2D6-9711-4ABA-AE21-6490694392E5}" destId="{A3FF7BFC-2097-4B33-98CB-A42876E46188}" srcOrd="1" destOrd="0" presId="urn:microsoft.com/office/officeart/2005/8/layout/hProcess4"/>
    <dgm:cxn modelId="{A17E4BCC-03F2-4874-BD21-9A25F8CB42B6}" type="presParOf" srcId="{1F11C2D6-9711-4ABA-AE21-6490694392E5}" destId="{104AABC7-BC28-4C92-8E76-59911ED0B35A}" srcOrd="2" destOrd="0" presId="urn:microsoft.com/office/officeart/2005/8/layout/hProcess4"/>
    <dgm:cxn modelId="{E5EF74D0-2856-4DED-99B7-B4DB75AA1B30}" type="presParOf" srcId="{1F11C2D6-9711-4ABA-AE21-6490694392E5}" destId="{5270FD94-19BB-4E6F-ADA9-B60C128E53E5}" srcOrd="3" destOrd="0" presId="urn:microsoft.com/office/officeart/2005/8/layout/hProcess4"/>
    <dgm:cxn modelId="{552BE91E-970C-45A2-B610-9C17AAE86AD5}" type="presParOf" srcId="{1F11C2D6-9711-4ABA-AE21-6490694392E5}" destId="{EB9A7E58-17C5-48E8-91D8-B15A81B26313}" srcOrd="4" destOrd="0" presId="urn:microsoft.com/office/officeart/2005/8/layout/hProcess4"/>
    <dgm:cxn modelId="{8C577011-AFD8-4FEF-B976-8E27AE0647A7}" type="presParOf" srcId="{F750467D-1338-4C6D-AAC5-DAF6C874EB19}" destId="{1784A810-6F69-4014-861D-B2D0875DB063}" srcOrd="1" destOrd="0" presId="urn:microsoft.com/office/officeart/2005/8/layout/hProcess4"/>
    <dgm:cxn modelId="{8AB48329-E6DF-469F-9BF5-A13E3CF60A17}" type="presParOf" srcId="{F750467D-1338-4C6D-AAC5-DAF6C874EB19}" destId="{B495B2FA-9602-4A18-83E5-36CFB54451A2}" srcOrd="2" destOrd="0" presId="urn:microsoft.com/office/officeart/2005/8/layout/hProcess4"/>
    <dgm:cxn modelId="{2384EF74-3FC2-4523-AE65-ADD6DF44F11A}" type="presParOf" srcId="{B495B2FA-9602-4A18-83E5-36CFB54451A2}" destId="{2841A1AB-DE06-455E-8751-84E798D9F475}" srcOrd="0" destOrd="0" presId="urn:microsoft.com/office/officeart/2005/8/layout/hProcess4"/>
    <dgm:cxn modelId="{D26414DB-449B-43D9-A2C7-BCEC083BBB9C}" type="presParOf" srcId="{B495B2FA-9602-4A18-83E5-36CFB54451A2}" destId="{A2D8DFEB-9ABB-4A96-B656-92D07329B2E3}" srcOrd="1" destOrd="0" presId="urn:microsoft.com/office/officeart/2005/8/layout/hProcess4"/>
    <dgm:cxn modelId="{E485B924-54AE-4D51-A0CB-9FC5F9C0FAF1}" type="presParOf" srcId="{B495B2FA-9602-4A18-83E5-36CFB54451A2}" destId="{4246D157-6381-40DB-A99F-0EE4221F31DE}" srcOrd="2" destOrd="0" presId="urn:microsoft.com/office/officeart/2005/8/layout/hProcess4"/>
    <dgm:cxn modelId="{5F2667B3-47CF-4568-8458-5F1E834AE895}" type="presParOf" srcId="{B495B2FA-9602-4A18-83E5-36CFB54451A2}" destId="{0B7CEB42-0DE1-440F-BE78-41FCE601F489}" srcOrd="3" destOrd="0" presId="urn:microsoft.com/office/officeart/2005/8/layout/hProcess4"/>
    <dgm:cxn modelId="{9CF9AE60-488D-4E35-A2FF-EF10A3851B88}" type="presParOf" srcId="{B495B2FA-9602-4A18-83E5-36CFB54451A2}" destId="{40418B00-E389-4883-A852-AD4C43B3CAAC}" srcOrd="4" destOrd="0" presId="urn:microsoft.com/office/officeart/2005/8/layout/hProcess4"/>
    <dgm:cxn modelId="{880E9D8B-9B2A-4940-9686-4B032C505EB6}" type="presParOf" srcId="{F750467D-1338-4C6D-AAC5-DAF6C874EB19}" destId="{B2018EF2-5A78-4DFC-819B-F6B63E8B90FF}" srcOrd="3" destOrd="0" presId="urn:microsoft.com/office/officeart/2005/8/layout/hProcess4"/>
    <dgm:cxn modelId="{33E1B977-15FA-4863-8B65-8464E01229BB}" type="presParOf" srcId="{F750467D-1338-4C6D-AAC5-DAF6C874EB19}" destId="{066CEE73-026F-4FE9-A415-D853A0FEE8D6}" srcOrd="4" destOrd="0" presId="urn:microsoft.com/office/officeart/2005/8/layout/hProcess4"/>
    <dgm:cxn modelId="{511D254E-5284-46EF-8F7C-A96C2E65353D}" type="presParOf" srcId="{066CEE73-026F-4FE9-A415-D853A0FEE8D6}" destId="{239B16D1-B7C9-488D-AFA5-FAEF617742B4}" srcOrd="0" destOrd="0" presId="urn:microsoft.com/office/officeart/2005/8/layout/hProcess4"/>
    <dgm:cxn modelId="{C71ECBAB-8BB2-4AC3-9CEF-0A374C55546E}" type="presParOf" srcId="{066CEE73-026F-4FE9-A415-D853A0FEE8D6}" destId="{DEEA41F2-B824-4E1C-B70C-91A3A2940387}" srcOrd="1" destOrd="0" presId="urn:microsoft.com/office/officeart/2005/8/layout/hProcess4"/>
    <dgm:cxn modelId="{ADFA24B5-C25D-4CF4-929C-0F22C226B27C}" type="presParOf" srcId="{066CEE73-026F-4FE9-A415-D853A0FEE8D6}" destId="{59C959F4-0FF3-4D47-9EC0-DE09D2241FEA}" srcOrd="2" destOrd="0" presId="urn:microsoft.com/office/officeart/2005/8/layout/hProcess4"/>
    <dgm:cxn modelId="{D2234C48-18B2-4076-92CE-0A3E9C5AE744}" type="presParOf" srcId="{066CEE73-026F-4FE9-A415-D853A0FEE8D6}" destId="{F95946F7-0A01-45DB-BD5E-50A75D0ED022}" srcOrd="3" destOrd="0" presId="urn:microsoft.com/office/officeart/2005/8/layout/hProcess4"/>
    <dgm:cxn modelId="{068730D5-E082-4752-867F-2E9DA63A26F9}" type="presParOf" srcId="{066CEE73-026F-4FE9-A415-D853A0FEE8D6}" destId="{9E7B2656-397F-4BAE-819E-473B46E1C2FE}" srcOrd="4" destOrd="0" presId="urn:microsoft.com/office/officeart/2005/8/layout/hProcess4"/>
    <dgm:cxn modelId="{265B6A6C-5A66-4A33-A118-D6494DD68F29}" type="presParOf" srcId="{F750467D-1338-4C6D-AAC5-DAF6C874EB19}" destId="{0793B9EC-F27A-4640-9FAE-681328435F88}" srcOrd="5" destOrd="0" presId="urn:microsoft.com/office/officeart/2005/8/layout/hProcess4"/>
    <dgm:cxn modelId="{FEC680E0-27F6-4EE1-908E-2DE22DF1A0E1}" type="presParOf" srcId="{F750467D-1338-4C6D-AAC5-DAF6C874EB19}" destId="{0196EB35-34A9-4ACC-8FA7-57DB0BC293DA}" srcOrd="6" destOrd="0" presId="urn:microsoft.com/office/officeart/2005/8/layout/hProcess4"/>
    <dgm:cxn modelId="{0D00AB9A-C8D6-412F-A516-53ABE488886D}" type="presParOf" srcId="{0196EB35-34A9-4ACC-8FA7-57DB0BC293DA}" destId="{605B9932-0085-486A-AFAC-0BE51FAACB9F}" srcOrd="0" destOrd="0" presId="urn:microsoft.com/office/officeart/2005/8/layout/hProcess4"/>
    <dgm:cxn modelId="{1DFC4A52-4E7F-4A38-8665-2CCE4B0E1C62}" type="presParOf" srcId="{0196EB35-34A9-4ACC-8FA7-57DB0BC293DA}" destId="{86154381-B551-44BC-94EB-8E6DF7A5BBA0}" srcOrd="1" destOrd="0" presId="urn:microsoft.com/office/officeart/2005/8/layout/hProcess4"/>
    <dgm:cxn modelId="{71F1A3F7-23D9-4AB3-9A18-BC241ADDF2D3}" type="presParOf" srcId="{0196EB35-34A9-4ACC-8FA7-57DB0BC293DA}" destId="{A96B8E37-F883-4E35-B06D-133E1A5360D4}" srcOrd="2" destOrd="0" presId="urn:microsoft.com/office/officeart/2005/8/layout/hProcess4"/>
    <dgm:cxn modelId="{A0D0FA58-E6A4-41A9-BBC7-722DC44512C2}" type="presParOf" srcId="{0196EB35-34A9-4ACC-8FA7-57DB0BC293DA}" destId="{7B77D990-F262-4B72-99E2-6A8DBC958B1D}" srcOrd="3" destOrd="0" presId="urn:microsoft.com/office/officeart/2005/8/layout/hProcess4"/>
    <dgm:cxn modelId="{8AA5B3DF-936B-4F41-A495-174F82EF5544}" type="presParOf" srcId="{0196EB35-34A9-4ACC-8FA7-57DB0BC293DA}" destId="{2FD8A6B1-4836-4F66-83DE-FD0B498EDC5A}" srcOrd="4" destOrd="0" presId="urn:microsoft.com/office/officeart/2005/8/layout/hProcess4"/>
    <dgm:cxn modelId="{D8961564-5202-43A6-96E0-D0E23CDEF033}" type="presParOf" srcId="{F750467D-1338-4C6D-AAC5-DAF6C874EB19}" destId="{59168394-429D-4B58-9F6E-449FE6EA39E7}" srcOrd="7" destOrd="0" presId="urn:microsoft.com/office/officeart/2005/8/layout/hProcess4"/>
    <dgm:cxn modelId="{E649FE80-04D8-4E4D-B4E1-FCE576DB94C0}" type="presParOf" srcId="{F750467D-1338-4C6D-AAC5-DAF6C874EB19}" destId="{24DCB9EF-9811-4A5B-9E33-D73B721FBAAC}" srcOrd="8" destOrd="0" presId="urn:microsoft.com/office/officeart/2005/8/layout/hProcess4"/>
    <dgm:cxn modelId="{E31B2329-C57E-4C58-813B-6FD8BE77B265}" type="presParOf" srcId="{24DCB9EF-9811-4A5B-9E33-D73B721FBAAC}" destId="{462A054C-D37A-4A84-A1E7-0FF20FC5ECFE}" srcOrd="0" destOrd="0" presId="urn:microsoft.com/office/officeart/2005/8/layout/hProcess4"/>
    <dgm:cxn modelId="{9CDCF386-B31A-4924-8D0E-4CDB48AFAABB}" type="presParOf" srcId="{24DCB9EF-9811-4A5B-9E33-D73B721FBAAC}" destId="{53D3494F-4423-4091-9EC1-CCDD5194AE19}" srcOrd="1" destOrd="0" presId="urn:microsoft.com/office/officeart/2005/8/layout/hProcess4"/>
    <dgm:cxn modelId="{8428D5B0-5326-46A5-88C8-A5808082134E}" type="presParOf" srcId="{24DCB9EF-9811-4A5B-9E33-D73B721FBAAC}" destId="{C2C4BA00-99F7-467A-94D8-FA18BEBFD2EB}" srcOrd="2" destOrd="0" presId="urn:microsoft.com/office/officeart/2005/8/layout/hProcess4"/>
    <dgm:cxn modelId="{293157E6-1A5A-4D69-9581-C273A378006B}" type="presParOf" srcId="{24DCB9EF-9811-4A5B-9E33-D73B721FBAAC}" destId="{C9232784-A844-4645-AD8A-0AE6335FDD61}" srcOrd="3" destOrd="0" presId="urn:microsoft.com/office/officeart/2005/8/layout/hProcess4"/>
    <dgm:cxn modelId="{17AF571B-A9F9-4B73-9D5D-B1D286483886}" type="presParOf" srcId="{24DCB9EF-9811-4A5B-9E33-D73B721FBAAC}" destId="{1568E4C3-61F9-4C1D-848B-59927720DC2D}" srcOrd="4" destOrd="0" presId="urn:microsoft.com/office/officeart/2005/8/layout/hProcess4"/>
    <dgm:cxn modelId="{42AF2A1B-6602-4D19-B387-52EBA00372E5}" type="presParOf" srcId="{F750467D-1338-4C6D-AAC5-DAF6C874EB19}" destId="{C1ABDAF1-BA02-42D2-A696-ABE596C40B9F}" srcOrd="9" destOrd="0" presId="urn:microsoft.com/office/officeart/2005/8/layout/hProcess4"/>
    <dgm:cxn modelId="{80B359D8-C673-4BC6-B766-57774396378F}" type="presParOf" srcId="{F750467D-1338-4C6D-AAC5-DAF6C874EB19}" destId="{E2E99DAA-22B4-463E-8801-EE609ED7E3BB}" srcOrd="10" destOrd="0" presId="urn:microsoft.com/office/officeart/2005/8/layout/hProcess4"/>
    <dgm:cxn modelId="{C03F532A-2703-486E-9590-1FF3C0C11AB7}" type="presParOf" srcId="{E2E99DAA-22B4-463E-8801-EE609ED7E3BB}" destId="{C1946CF1-33EA-42AE-8EA4-036EB43C701D}" srcOrd="0" destOrd="0" presId="urn:microsoft.com/office/officeart/2005/8/layout/hProcess4"/>
    <dgm:cxn modelId="{614151BE-CD0E-4CB5-B80D-291B267B68FF}" type="presParOf" srcId="{E2E99DAA-22B4-463E-8801-EE609ED7E3BB}" destId="{EA7C644B-B333-4032-B381-4D21038A27C6}" srcOrd="1" destOrd="0" presId="urn:microsoft.com/office/officeart/2005/8/layout/hProcess4"/>
    <dgm:cxn modelId="{F141697F-C7DC-4BEE-BF82-11A42FF309E9}" type="presParOf" srcId="{E2E99DAA-22B4-463E-8801-EE609ED7E3BB}" destId="{4EBCD278-395E-4FDA-858C-9550D08CEAAF}" srcOrd="2" destOrd="0" presId="urn:microsoft.com/office/officeart/2005/8/layout/hProcess4"/>
    <dgm:cxn modelId="{228E327B-2A70-428D-938A-1E9CDA95117E}" type="presParOf" srcId="{E2E99DAA-22B4-463E-8801-EE609ED7E3BB}" destId="{C8A4AA16-509B-4B08-9558-68D396138670}" srcOrd="3" destOrd="0" presId="urn:microsoft.com/office/officeart/2005/8/layout/hProcess4"/>
    <dgm:cxn modelId="{C3120161-643F-42F3-9BDE-B0E4AFA4B910}" type="presParOf" srcId="{E2E99DAA-22B4-463E-8801-EE609ED7E3BB}" destId="{8D847C93-E85C-42E2-A9CE-8961E6CA1914}" srcOrd="4" destOrd="0" presId="urn:microsoft.com/office/officeart/2005/8/layout/hProcess4"/>
    <dgm:cxn modelId="{FE49BB8D-14AE-4EAA-BE2A-A3F855E820DE}" type="presParOf" srcId="{F750467D-1338-4C6D-AAC5-DAF6C874EB19}" destId="{515B5EFE-03D4-40C2-91D6-1EF4D1D6E407}" srcOrd="11" destOrd="0" presId="urn:microsoft.com/office/officeart/2005/8/layout/hProcess4"/>
    <dgm:cxn modelId="{DCC9204D-31CB-4138-8393-F1087A2C1DBA}" type="presParOf" srcId="{F750467D-1338-4C6D-AAC5-DAF6C874EB19}" destId="{7DCA906C-FAF4-42BB-B4F7-E83CD8C77D04}" srcOrd="12" destOrd="0" presId="urn:microsoft.com/office/officeart/2005/8/layout/hProcess4"/>
    <dgm:cxn modelId="{6C0F892A-3827-4F4A-B680-24621D90C1CA}" type="presParOf" srcId="{7DCA906C-FAF4-42BB-B4F7-E83CD8C77D04}" destId="{938FE0ED-109C-470C-8471-0DD507128F39}" srcOrd="0" destOrd="0" presId="urn:microsoft.com/office/officeart/2005/8/layout/hProcess4"/>
    <dgm:cxn modelId="{11946A5D-3AFD-4063-B348-5DBE754FC123}" type="presParOf" srcId="{7DCA906C-FAF4-42BB-B4F7-E83CD8C77D04}" destId="{E859A2D3-0631-48CA-8769-E2EF496AE8B7}" srcOrd="1" destOrd="0" presId="urn:microsoft.com/office/officeart/2005/8/layout/hProcess4"/>
    <dgm:cxn modelId="{D1336A02-5002-4DFD-AC5C-5EA5BC59F23B}" type="presParOf" srcId="{7DCA906C-FAF4-42BB-B4F7-E83CD8C77D04}" destId="{BADEED1A-7A24-4F2F-9374-70B4DEDA19E5}" srcOrd="2" destOrd="0" presId="urn:microsoft.com/office/officeart/2005/8/layout/hProcess4"/>
    <dgm:cxn modelId="{0FE4424F-9DEC-4C9E-8664-8016D05C901D}" type="presParOf" srcId="{7DCA906C-FAF4-42BB-B4F7-E83CD8C77D04}" destId="{922D8900-8143-4324-916F-9096EE018E77}" srcOrd="3" destOrd="0" presId="urn:microsoft.com/office/officeart/2005/8/layout/hProcess4"/>
    <dgm:cxn modelId="{DC843D7A-68D0-4242-B188-42D774655636}" type="presParOf" srcId="{7DCA906C-FAF4-42BB-B4F7-E83CD8C77D04}" destId="{6C6D3B32-C062-4110-A6A4-A0A490EEE5C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F7BFC-2097-4B33-98CB-A42876E46188}">
      <dsp:nvSpPr>
        <dsp:cNvPr id="0" name=""/>
        <dsp:cNvSpPr/>
      </dsp:nvSpPr>
      <dsp:spPr>
        <a:xfrm>
          <a:off x="5640" y="1390732"/>
          <a:ext cx="1087767" cy="10001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Feilet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migrering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200" kern="1200" dirty="0">
              <a:solidFill>
                <a:schemeClr val="tx1"/>
              </a:solidFill>
            </a:rPr>
            <a:t>av 116 117</a:t>
          </a:r>
        </a:p>
      </dsp:txBody>
      <dsp:txXfrm>
        <a:off x="28656" y="1413748"/>
        <a:ext cx="1041735" cy="739784"/>
      </dsp:txXfrm>
    </dsp:sp>
    <dsp:sp modelId="{1784A810-6F69-4014-861D-B2D0875DB063}">
      <dsp:nvSpPr>
        <dsp:cNvPr id="0" name=""/>
        <dsp:cNvSpPr/>
      </dsp:nvSpPr>
      <dsp:spPr>
        <a:xfrm>
          <a:off x="592416" y="1494136"/>
          <a:ext cx="1368389" cy="1368389"/>
        </a:xfrm>
        <a:prstGeom prst="leftCircularArrow">
          <a:avLst>
            <a:gd name="adj1" fmla="val 3601"/>
            <a:gd name="adj2" fmla="val 447875"/>
            <a:gd name="adj3" fmla="val 2455150"/>
            <a:gd name="adj4" fmla="val 9256253"/>
            <a:gd name="adj5" fmla="val 420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70FD94-19BB-4E6F-ADA9-B60C128E53E5}">
      <dsp:nvSpPr>
        <dsp:cNvPr id="0" name=""/>
        <dsp:cNvSpPr/>
      </dsp:nvSpPr>
      <dsp:spPr>
        <a:xfrm>
          <a:off x="284833" y="2115349"/>
          <a:ext cx="847010" cy="336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16 Nov 23’</a:t>
          </a:r>
        </a:p>
      </dsp:txBody>
      <dsp:txXfrm>
        <a:off x="294698" y="2125214"/>
        <a:ext cx="827280" cy="317098"/>
      </dsp:txXfrm>
    </dsp:sp>
    <dsp:sp modelId="{A2D8DFEB-9ABB-4A96-B656-92D07329B2E3}">
      <dsp:nvSpPr>
        <dsp:cNvPr id="0" name=""/>
        <dsp:cNvSpPr/>
      </dsp:nvSpPr>
      <dsp:spPr>
        <a:xfrm>
          <a:off x="1341989" y="1402248"/>
          <a:ext cx="1334765" cy="112013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200" kern="1200" dirty="0"/>
            <a:t>Utfall i Møre og Romsdal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200" kern="1200" dirty="0"/>
            <a:t>+ deler innlandet </a:t>
          </a:r>
          <a:br>
            <a:rPr lang="nb-NO" sz="1200" kern="1200" dirty="0"/>
          </a:br>
          <a:endParaRPr lang="nb-NO" sz="1200" kern="1200" dirty="0"/>
        </a:p>
      </dsp:txBody>
      <dsp:txXfrm>
        <a:off x="1367766" y="1668054"/>
        <a:ext cx="1283211" cy="828551"/>
      </dsp:txXfrm>
    </dsp:sp>
    <dsp:sp modelId="{B2018EF2-5A78-4DFC-819B-F6B63E8B90FF}">
      <dsp:nvSpPr>
        <dsp:cNvPr id="0" name=""/>
        <dsp:cNvSpPr/>
      </dsp:nvSpPr>
      <dsp:spPr>
        <a:xfrm>
          <a:off x="2048304" y="921618"/>
          <a:ext cx="1500227" cy="1500227"/>
        </a:xfrm>
        <a:prstGeom prst="circularArrow">
          <a:avLst>
            <a:gd name="adj1" fmla="val 3285"/>
            <a:gd name="adj2" fmla="val 405449"/>
            <a:gd name="adj3" fmla="val 19420256"/>
            <a:gd name="adj4" fmla="val 12576727"/>
            <a:gd name="adj5" fmla="val 38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7CEB42-0DE1-440F-BE78-41FCE601F489}">
      <dsp:nvSpPr>
        <dsp:cNvPr id="0" name=""/>
        <dsp:cNvSpPr/>
      </dsp:nvSpPr>
      <dsp:spPr>
        <a:xfrm>
          <a:off x="1769180" y="1327458"/>
          <a:ext cx="847010" cy="336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19 </a:t>
          </a:r>
          <a:r>
            <a:rPr lang="nb-NO" sz="1400" kern="1200" dirty="0" err="1"/>
            <a:t>Apr</a:t>
          </a:r>
          <a:r>
            <a:rPr lang="nb-NO" sz="1400" kern="1200" dirty="0"/>
            <a:t> 24’</a:t>
          </a:r>
        </a:p>
      </dsp:txBody>
      <dsp:txXfrm>
        <a:off x="1779045" y="1337323"/>
        <a:ext cx="827280" cy="317098"/>
      </dsp:txXfrm>
    </dsp:sp>
    <dsp:sp modelId="{DEEA41F2-B824-4E1C-B70C-91A3A2940387}">
      <dsp:nvSpPr>
        <dsp:cNvPr id="0" name=""/>
        <dsp:cNvSpPr/>
      </dsp:nvSpPr>
      <dsp:spPr>
        <a:xfrm>
          <a:off x="2935897" y="1390732"/>
          <a:ext cx="1138156" cy="10001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200" kern="1200" dirty="0"/>
            <a:t>Utfall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200" kern="1200" dirty="0"/>
            <a:t>BRUT/IMS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200" kern="1200" dirty="0"/>
            <a:t>113 faller ut</a:t>
          </a:r>
        </a:p>
      </dsp:txBody>
      <dsp:txXfrm>
        <a:off x="2958913" y="1413748"/>
        <a:ext cx="1092124" cy="739784"/>
      </dsp:txXfrm>
    </dsp:sp>
    <dsp:sp modelId="{0793B9EC-F27A-4640-9FAE-681328435F88}">
      <dsp:nvSpPr>
        <dsp:cNvPr id="0" name=""/>
        <dsp:cNvSpPr/>
      </dsp:nvSpPr>
      <dsp:spPr>
        <a:xfrm>
          <a:off x="3534534" y="1530372"/>
          <a:ext cx="1269321" cy="1269321"/>
        </a:xfrm>
        <a:prstGeom prst="leftCircularArrow">
          <a:avLst>
            <a:gd name="adj1" fmla="val 3882"/>
            <a:gd name="adj2" fmla="val 486103"/>
            <a:gd name="adj3" fmla="val 2260945"/>
            <a:gd name="adj4" fmla="val 9023821"/>
            <a:gd name="adj5" fmla="val 4529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5946F7-0A01-45DB-BD5E-50A75D0ED022}">
      <dsp:nvSpPr>
        <dsp:cNvPr id="0" name=""/>
        <dsp:cNvSpPr/>
      </dsp:nvSpPr>
      <dsp:spPr>
        <a:xfrm>
          <a:off x="3240285" y="2115349"/>
          <a:ext cx="847010" cy="336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16 Mai 24’</a:t>
          </a:r>
        </a:p>
      </dsp:txBody>
      <dsp:txXfrm>
        <a:off x="3250150" y="2125214"/>
        <a:ext cx="827280" cy="317098"/>
      </dsp:txXfrm>
    </dsp:sp>
    <dsp:sp modelId="{86154381-B551-44BC-94EB-8E6DF7A5BBA0}">
      <dsp:nvSpPr>
        <dsp:cNvPr id="0" name=""/>
        <dsp:cNvSpPr/>
      </dsp:nvSpPr>
      <dsp:spPr>
        <a:xfrm>
          <a:off x="4321939" y="1416906"/>
          <a:ext cx="1118460" cy="94511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200" kern="1200" dirty="0"/>
            <a:t>Utfall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200" kern="1200" dirty="0"/>
            <a:t>BRUT/IMS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200" kern="1200" dirty="0"/>
            <a:t>113 faller ut</a:t>
          </a:r>
        </a:p>
      </dsp:txBody>
      <dsp:txXfrm>
        <a:off x="4343689" y="1641181"/>
        <a:ext cx="1074960" cy="699090"/>
      </dsp:txXfrm>
    </dsp:sp>
    <dsp:sp modelId="{59168394-429D-4B58-9F6E-449FE6EA39E7}">
      <dsp:nvSpPr>
        <dsp:cNvPr id="0" name=""/>
        <dsp:cNvSpPr/>
      </dsp:nvSpPr>
      <dsp:spPr>
        <a:xfrm>
          <a:off x="4923502" y="873687"/>
          <a:ext cx="1484920" cy="1484920"/>
        </a:xfrm>
        <a:prstGeom prst="circularArrow">
          <a:avLst>
            <a:gd name="adj1" fmla="val 3318"/>
            <a:gd name="adj2" fmla="val 409958"/>
            <a:gd name="adj3" fmla="val 19121683"/>
            <a:gd name="adj4" fmla="val 12282662"/>
            <a:gd name="adj5" fmla="val 3871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77D990-F262-4B72-99E2-6A8DBC958B1D}">
      <dsp:nvSpPr>
        <dsp:cNvPr id="0" name=""/>
        <dsp:cNvSpPr/>
      </dsp:nvSpPr>
      <dsp:spPr>
        <a:xfrm>
          <a:off x="4616478" y="1328083"/>
          <a:ext cx="847010" cy="336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18 Mai 24’</a:t>
          </a:r>
        </a:p>
      </dsp:txBody>
      <dsp:txXfrm>
        <a:off x="4626343" y="1337948"/>
        <a:ext cx="827280" cy="317098"/>
      </dsp:txXfrm>
    </dsp:sp>
    <dsp:sp modelId="{53D3494F-4423-4091-9EC1-CCDD5194AE19}">
      <dsp:nvSpPr>
        <dsp:cNvPr id="0" name=""/>
        <dsp:cNvSpPr/>
      </dsp:nvSpPr>
      <dsp:spPr>
        <a:xfrm>
          <a:off x="5706223" y="1334978"/>
          <a:ext cx="1256791" cy="90676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200" kern="1200" dirty="0"/>
            <a:t>Migrering ny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200" kern="1200" dirty="0"/>
            <a:t>MBN plattform 112 feiler</a:t>
          </a:r>
        </a:p>
      </dsp:txBody>
      <dsp:txXfrm>
        <a:off x="5727090" y="1355845"/>
        <a:ext cx="1215057" cy="670727"/>
      </dsp:txXfrm>
    </dsp:sp>
    <dsp:sp modelId="{C1ABDAF1-BA02-42D2-A696-ABE596C40B9F}">
      <dsp:nvSpPr>
        <dsp:cNvPr id="0" name=""/>
        <dsp:cNvSpPr/>
      </dsp:nvSpPr>
      <dsp:spPr>
        <a:xfrm>
          <a:off x="6361596" y="1086140"/>
          <a:ext cx="2012643" cy="2012643"/>
        </a:xfrm>
        <a:prstGeom prst="leftCircularArrow">
          <a:avLst>
            <a:gd name="adj1" fmla="val 2448"/>
            <a:gd name="adj2" fmla="val 296360"/>
            <a:gd name="adj3" fmla="val 2518022"/>
            <a:gd name="adj4" fmla="val 9470640"/>
            <a:gd name="adj5" fmla="val 2856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232784-A844-4645-AD8A-0AE6335FDD61}">
      <dsp:nvSpPr>
        <dsp:cNvPr id="0" name=""/>
        <dsp:cNvSpPr/>
      </dsp:nvSpPr>
      <dsp:spPr>
        <a:xfrm>
          <a:off x="6061837" y="2115016"/>
          <a:ext cx="847010" cy="336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29 </a:t>
          </a:r>
          <a:r>
            <a:rPr lang="nb-NO" sz="14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Aug</a:t>
          </a:r>
          <a:r>
            <a:rPr lang="nb-NO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24’</a:t>
          </a:r>
        </a:p>
      </dsp:txBody>
      <dsp:txXfrm>
        <a:off x="6071702" y="2124881"/>
        <a:ext cx="827280" cy="317098"/>
      </dsp:txXfrm>
    </dsp:sp>
    <dsp:sp modelId="{EA7C644B-B333-4032-B381-4D21038A27C6}">
      <dsp:nvSpPr>
        <dsp:cNvPr id="0" name=""/>
        <dsp:cNvSpPr/>
      </dsp:nvSpPr>
      <dsp:spPr>
        <a:xfrm>
          <a:off x="7197657" y="1387365"/>
          <a:ext cx="2274988" cy="142601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200" kern="1200" dirty="0"/>
            <a:t>GMCL feiler,  Alt. </a:t>
          </a:r>
          <a:r>
            <a:rPr lang="nb-NO" sz="1200" kern="1200" dirty="0" err="1"/>
            <a:t>Nr</a:t>
          </a:r>
          <a:r>
            <a:rPr lang="nb-NO" sz="1200" kern="1200" dirty="0"/>
            <a:t> for 113 er feil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 dirty="0"/>
            <a:t>113 nede 3+ timer for telenor kunder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 dirty="0"/>
            <a:t>270 Nødrop  feiler 113.</a:t>
          </a:r>
        </a:p>
      </dsp:txBody>
      <dsp:txXfrm>
        <a:off x="7230473" y="1725755"/>
        <a:ext cx="2209356" cy="1054805"/>
      </dsp:txXfrm>
    </dsp:sp>
    <dsp:sp modelId="{515B5EFE-03D4-40C2-91D6-1EF4D1D6E407}">
      <dsp:nvSpPr>
        <dsp:cNvPr id="0" name=""/>
        <dsp:cNvSpPr/>
      </dsp:nvSpPr>
      <dsp:spPr>
        <a:xfrm>
          <a:off x="8298226" y="754212"/>
          <a:ext cx="2165543" cy="2165543"/>
        </a:xfrm>
        <a:prstGeom prst="circularArrow">
          <a:avLst>
            <a:gd name="adj1" fmla="val 2275"/>
            <a:gd name="adj2" fmla="val 274338"/>
            <a:gd name="adj3" fmla="val 19550151"/>
            <a:gd name="adj4" fmla="val 12575511"/>
            <a:gd name="adj5" fmla="val 2655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A4AA16-509B-4B08-9558-68D396138670}">
      <dsp:nvSpPr>
        <dsp:cNvPr id="0" name=""/>
        <dsp:cNvSpPr/>
      </dsp:nvSpPr>
      <dsp:spPr>
        <a:xfrm>
          <a:off x="8062371" y="1328652"/>
          <a:ext cx="847010" cy="336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17 </a:t>
          </a:r>
          <a:r>
            <a:rPr lang="nb-NO" sz="1500" kern="1200" dirty="0" err="1">
              <a:solidFill>
                <a:prstClr val="white"/>
              </a:solidFill>
              <a:latin typeface="Calibri"/>
              <a:ea typeface="+mn-ea"/>
              <a:cs typeface="+mn-cs"/>
            </a:rPr>
            <a:t>okt</a:t>
          </a:r>
          <a:r>
            <a:rPr lang="nb-NO" sz="15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 24’</a:t>
          </a:r>
        </a:p>
      </dsp:txBody>
      <dsp:txXfrm>
        <a:off x="8072236" y="1338517"/>
        <a:ext cx="827280" cy="317098"/>
      </dsp:txXfrm>
    </dsp:sp>
    <dsp:sp modelId="{E859A2D3-0631-48CA-8769-E2EF496AE8B7}">
      <dsp:nvSpPr>
        <dsp:cNvPr id="0" name=""/>
        <dsp:cNvSpPr/>
      </dsp:nvSpPr>
      <dsp:spPr>
        <a:xfrm>
          <a:off x="9699200" y="1497066"/>
          <a:ext cx="1355005" cy="78593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 dirty="0"/>
            <a:t>Strømbrudd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200" kern="1200" dirty="0"/>
            <a:t>113  - 5 timer+</a:t>
          </a:r>
        </a:p>
      </dsp:txBody>
      <dsp:txXfrm>
        <a:off x="9717286" y="1515152"/>
        <a:ext cx="1318833" cy="581346"/>
      </dsp:txXfrm>
    </dsp:sp>
    <dsp:sp modelId="{922D8900-8143-4324-916F-9096EE018E77}">
      <dsp:nvSpPr>
        <dsp:cNvPr id="0" name=""/>
        <dsp:cNvSpPr/>
      </dsp:nvSpPr>
      <dsp:spPr>
        <a:xfrm>
          <a:off x="10112012" y="2114584"/>
          <a:ext cx="847010" cy="3368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13 Nov 24’</a:t>
          </a:r>
        </a:p>
      </dsp:txBody>
      <dsp:txXfrm>
        <a:off x="10121877" y="2124449"/>
        <a:ext cx="827280" cy="317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96DD3-15D8-43A2-9C28-1F8639AC77D4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6012-64FF-49DA-8B2C-B9D589BBEE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690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6012-64FF-49DA-8B2C-B9D589BBEE56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238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11825-4FBF-32D3-73BA-72F9EE2DB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D201972-ABA7-46A1-A7C0-6F8AA6DA50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1A23DCA-B6BF-0EC4-975A-4E7070137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November 2023 – Telenor prøver å </a:t>
            </a:r>
            <a:r>
              <a:rPr lang="nb-NO" dirty="0" err="1"/>
              <a:t>migerer</a:t>
            </a:r>
            <a:r>
              <a:rPr lang="nb-NO" dirty="0"/>
              <a:t> 116 117 til ny plattform uten å varsle HDO.</a:t>
            </a:r>
            <a:br>
              <a:rPr lang="nb-NO" dirty="0"/>
            </a:br>
            <a:r>
              <a:rPr lang="nb-NO" dirty="0"/>
              <a:t>Feiler, og nasjonalt legevakts nummer kan ikke ringes, årsaken er at man introduserer en endring som ikke støttes av løsningene til </a:t>
            </a:r>
            <a:r>
              <a:rPr lang="nb-NO" dirty="0" err="1"/>
              <a:t>nødmotakene</a:t>
            </a:r>
            <a:r>
              <a:rPr lang="nb-NO" dirty="0"/>
              <a:t> / LVS</a:t>
            </a:r>
            <a:br>
              <a:rPr lang="nb-NO" dirty="0"/>
            </a:br>
            <a:r>
              <a:rPr lang="nb-NO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Dette vil aldri skje for </a:t>
            </a:r>
            <a:r>
              <a:rPr lang="nb-NO" sz="1800" dirty="0" err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nødanrop</a:t>
            </a:r>
            <a:r>
              <a:rPr lang="nb-NO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direkte mot 110/112/113, som også omfattes av samme spesialnummerliste, men der nødnummertjenesten ikke involverer samme type talemelding</a:t>
            </a:r>
            <a:endParaRPr lang="nb-NO" dirty="0"/>
          </a:p>
          <a:p>
            <a:endParaRPr lang="nb-NO" dirty="0"/>
          </a:p>
          <a:p>
            <a:r>
              <a:rPr lang="nb-NO" dirty="0"/>
              <a:t>29 august, problemer med migrering til ny plattform.</a:t>
            </a:r>
            <a:br>
              <a:rPr lang="nb-NO" dirty="0"/>
            </a:br>
            <a:r>
              <a:rPr lang="nb-NO" dirty="0"/>
              <a:t>Denne kunne vært unngått, da HDO og sannsynligvis de andre driftsorganisasjonene viste at en slik endring som ble utført her ville skape problemer.</a:t>
            </a:r>
            <a:br>
              <a:rPr lang="nb-NO" dirty="0"/>
            </a:br>
            <a:r>
              <a:rPr lang="nb-NO" dirty="0"/>
              <a:t>Samme </a:t>
            </a:r>
            <a:r>
              <a:rPr lang="nb-NO" dirty="0" err="1"/>
              <a:t>rotårsak</a:t>
            </a:r>
            <a:r>
              <a:rPr lang="nb-NO" dirty="0"/>
              <a:t> som med feil på 116 117 migreringen, som aldri ble varslet.</a:t>
            </a:r>
          </a:p>
          <a:p>
            <a:endParaRPr lang="nb-NO" dirty="0"/>
          </a:p>
          <a:p>
            <a:r>
              <a:rPr lang="nb-NO" dirty="0"/>
              <a:t>Natt til 18 Oktober – Feilen rammer kun Telenor kunder, de kan ikke posisjoneres. </a:t>
            </a:r>
            <a:br>
              <a:rPr lang="nb-NO" dirty="0"/>
            </a:br>
            <a:r>
              <a:rPr lang="nb-NO" dirty="0"/>
              <a:t>For helse så kom inne frem på </a:t>
            </a:r>
            <a:r>
              <a:rPr lang="nb-NO" dirty="0" err="1"/>
              <a:t>nødnummere</a:t>
            </a:r>
            <a:r>
              <a:rPr lang="nb-NO" dirty="0"/>
              <a:t> i perioden, da </a:t>
            </a:r>
            <a:r>
              <a:rPr lang="nb-NO" dirty="0" err="1"/>
              <a:t>overløpsfunksjonne</a:t>
            </a:r>
            <a:r>
              <a:rPr lang="nb-NO" dirty="0"/>
              <a:t> var </a:t>
            </a:r>
            <a:r>
              <a:rPr lang="nb-NO" dirty="0" err="1"/>
              <a:t>feilprogramert</a:t>
            </a:r>
            <a:r>
              <a:rPr lang="nb-NO" dirty="0"/>
              <a:t> fra Telenor. Her har det i enkelte kanaler blitt kommunisert at Helse ikke en gang var berørt denne natten.</a:t>
            </a:r>
            <a:br>
              <a:rPr lang="nb-NO" dirty="0"/>
            </a:br>
            <a:r>
              <a:rPr lang="nb-NO" dirty="0"/>
              <a:t>Andre etater fungerte, men gikk på nasjonalt overløp</a:t>
            </a:r>
          </a:p>
          <a:p>
            <a:endParaRPr lang="nb-NO" dirty="0"/>
          </a:p>
          <a:p>
            <a:r>
              <a:rPr lang="nb-NO" dirty="0"/>
              <a:t>13. November</a:t>
            </a:r>
            <a:br>
              <a:rPr lang="nb-NO" dirty="0"/>
            </a:br>
            <a:r>
              <a:rPr lang="nb-NO" dirty="0"/>
              <a:t>Planlagt arbeid av 3.part i datasenter som går feil. Gir massive følgefeil på alle tjenester i nettet til Telenor.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30AAFD5-49C7-77BA-4E20-BFA51C0E5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6012-64FF-49DA-8B2C-B9D589BBEE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037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HDO ringer </a:t>
            </a:r>
            <a:r>
              <a:rPr lang="nb-NO" dirty="0" err="1"/>
              <a:t>storkundesenteret</a:t>
            </a:r>
            <a:r>
              <a:rPr lang="nb-NO" dirty="0"/>
              <a:t>, riktignok et eget nummer for </a:t>
            </a:r>
            <a:r>
              <a:rPr lang="nb-NO" dirty="0" err="1"/>
              <a:t>nødetatar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6012-64FF-49DA-8B2C-B9D589BBEE5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310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6012-64FF-49DA-8B2C-B9D589BBEE5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565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08965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7F0C846F-E2B8-43B9-9537-B555F9BDC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20" name="Plassholder for bunntekst 4">
            <a:extLst>
              <a:ext uri="{FF2B5EF4-FFF2-40B4-BE49-F238E27FC236}">
                <a16:creationId xmlns:a16="http://schemas.microsoft.com/office/drawing/2014/main" id="{5A329A3B-CAAE-4A76-9EC0-900CE90707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21" name="Plassholder for lysbildenummer 5">
            <a:extLst>
              <a:ext uri="{FF2B5EF4-FFF2-40B4-BE49-F238E27FC236}">
                <a16:creationId xmlns:a16="http://schemas.microsoft.com/office/drawing/2014/main" id="{246F21D0-2469-4C41-95AF-27759C15D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2" name="Bilde 21">
            <a:extLst>
              <a:ext uri="{FF2B5EF4-FFF2-40B4-BE49-F238E27FC236}">
                <a16:creationId xmlns:a16="http://schemas.microsoft.com/office/drawing/2014/main" id="{B4121A5C-E5A6-4D16-BD7B-C4D91974A1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9F82DBEC-12DA-4B92-96AB-A3CB4C001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7F134C94-78FA-4B9D-AEDF-24838F4A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64827"/>
            <a:ext cx="10515600" cy="1064173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6B3D7BD-9439-49F9-A2A8-5169F5FF7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6E590AE-0D90-4D1D-8247-9632F101D4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7394" y="0"/>
            <a:ext cx="599091" cy="188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1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D87747-4510-413E-9786-CFBD4B3C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682"/>
            <a:ext cx="4114800" cy="124466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D81815-80DE-4A67-8165-85DE034B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03683"/>
            <a:ext cx="6172200" cy="5140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0B593-DC6C-4625-9974-505C9FCD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7440"/>
            <a:ext cx="4114800" cy="3767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F8AF4D-4781-4E68-916B-1A8B0B18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CF7D-255F-436D-9748-3CD38906D863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5FF20F3-22CE-433D-B8BF-3D8CA3F3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FD56173-A93A-4AB0-9033-ABAA10F1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A047-D1DD-4259-9065-2DF2EBC0D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12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949F791-C582-45E3-8943-390075A52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55254"/>
            <a:ext cx="8141138" cy="392391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B4121A5C-E5A6-4D16-BD7B-C4D91974A1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4" cy="36512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9F82DBEC-12DA-4B92-96AB-A3CB4C0016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1" y="6461227"/>
            <a:ext cx="555738" cy="1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1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08965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7F134C94-78FA-4B9D-AEDF-24838F4A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64827"/>
            <a:ext cx="10515600" cy="1064173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6B3D7BD-9439-49F9-A2A8-5169F5FF7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6E590AE-0D90-4D1D-8247-9632F101D4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7394" y="0"/>
            <a:ext cx="599091" cy="188944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01243DD1-BDD8-454D-B878-A663F83C5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3C80EB37-375A-49AD-86C2-218C896928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6" name="Plassholder for bunntekst 4">
            <a:extLst>
              <a:ext uri="{FF2B5EF4-FFF2-40B4-BE49-F238E27FC236}">
                <a16:creationId xmlns:a16="http://schemas.microsoft.com/office/drawing/2014/main" id="{981F3962-DBA4-4664-995F-FD77ACE70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6CE9A3D5-D575-4F0F-9F38-538389C5CE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649727D-2C0A-4EC1-AC25-0E92D8A3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302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2131AD4-B3DC-44B7-B24B-6276A9315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4"/>
          <a:stretch/>
        </p:blipFill>
        <p:spPr>
          <a:xfrm rot="10800000">
            <a:off x="11788006" y="0"/>
            <a:ext cx="599091" cy="1081246"/>
          </a:xfrm>
          <a:prstGeom prst="rect">
            <a:avLst/>
          </a:prstGeom>
        </p:spPr>
      </p:pic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76BC7A21-7018-4247-849F-A4E053370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6"/>
            <a:ext cx="10515600" cy="38231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D9681E88-72C0-4B62-8F2E-BBA0309C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E8CE8FAB-30FD-4074-9F3E-61E70952D5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40211BB2-2956-4C9A-8D98-C558932E74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673420A3-4198-402B-9F8B-4A45C9949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09EA8E2-55E1-43B8-872A-4D9496D75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AC23E7A0-8FA1-4C27-AD6A-C1EA4FE1A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2272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D5CCFDB-2F0F-478B-A3BD-9216F1965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892054D1-4E2D-4404-8596-9D35DEA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52C29CDC-69C7-44AE-90C4-77D2BE4C84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D715097-C12C-4638-A9FA-53015019D2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CC339F3C-AEBF-4B46-8F2D-D11F527A9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D94A897E-602F-4411-823F-5808FB8D6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18192A8-FF7D-4D39-98A2-9692294426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1AD0AA0-CDC5-4FF7-BC83-E7DE993B9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8296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2">
            <a:extLst>
              <a:ext uri="{FF2B5EF4-FFF2-40B4-BE49-F238E27FC236}">
                <a16:creationId xmlns:a16="http://schemas.microsoft.com/office/drawing/2014/main" id="{50F92FA4-8155-40EC-81FE-3FD4D5EB5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333295"/>
            <a:ext cx="12192000" cy="3811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3" name="Plassholder for tittel 1">
            <a:extLst>
              <a:ext uri="{FF2B5EF4-FFF2-40B4-BE49-F238E27FC236}">
                <a16:creationId xmlns:a16="http://schemas.microsoft.com/office/drawing/2014/main" id="{39F82295-9224-40FE-A063-2070E030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C067C50-9D4B-4974-92E2-8D944256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42B5DA0-4BEC-4448-B794-D587C9CB7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DDF9EC16-EA10-4797-BEA0-0C15AC79B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F361149B-A9CD-4E96-8A6C-3EFD4602D8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02C17ED6-AEB3-4383-860A-1D75A9045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1520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67C35F-8E16-414A-A6DF-664A3365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566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F88CB21-8BD4-4621-BEB3-F4F0D91A6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821510" cy="5157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D79D8E1-BB9F-429A-9B12-A2903FFC83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2544024"/>
            <a:ext cx="3932238" cy="36005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452A6A7-425A-42BA-A7DF-D73EE1956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5" r="38047"/>
          <a:stretch/>
        </p:blipFill>
        <p:spPr>
          <a:xfrm rot="5400000" flipH="1">
            <a:off x="236537" y="5542953"/>
            <a:ext cx="365126" cy="838200"/>
          </a:xfrm>
          <a:prstGeom prst="rect">
            <a:avLst/>
          </a:prstGeom>
        </p:spPr>
      </p:pic>
      <p:sp>
        <p:nvSpPr>
          <p:cNvPr id="20" name="Plassholder for dato 3">
            <a:extLst>
              <a:ext uri="{FF2B5EF4-FFF2-40B4-BE49-F238E27FC236}">
                <a16:creationId xmlns:a16="http://schemas.microsoft.com/office/drawing/2014/main" id="{3247AFEE-7042-4A5A-BCE3-B9C76ADF9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21" name="Plassholder for bunntekst 4">
            <a:extLst>
              <a:ext uri="{FF2B5EF4-FFF2-40B4-BE49-F238E27FC236}">
                <a16:creationId xmlns:a16="http://schemas.microsoft.com/office/drawing/2014/main" id="{643157A0-8517-41A4-9FA5-1522F1F8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8C12A091-EE12-42F1-9267-EEF6131D0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7481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466C6D69-189C-4C4E-9331-84365B6A9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3112F9E-6068-4CEC-B068-23DC0B52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AE125C0-7146-41C4-A9EA-ADC065CB9A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7" name="Plassholder for dato 3">
            <a:extLst>
              <a:ext uri="{FF2B5EF4-FFF2-40B4-BE49-F238E27FC236}">
                <a16:creationId xmlns:a16="http://schemas.microsoft.com/office/drawing/2014/main" id="{8C604F8C-68C0-4BA6-8BAA-E94ED2F3A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170FA84B-98D6-44F0-B4F8-53DFED16D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31631C4-7B2D-48E4-8576-B5F5ACDC4C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B3CAD5D9-CB5B-4681-B1C4-D9DAEAAEF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9168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F7FED-50FC-44D8-B84F-17783CDB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9521416" cy="118487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4B7B88-070E-4762-9F51-54D1E9C2F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33295"/>
            <a:ext cx="9521415" cy="381132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515492F-44A2-4CAA-8F28-48A3E8DC22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62289" y="0"/>
            <a:ext cx="599091" cy="1889441"/>
          </a:xfrm>
          <a:prstGeom prst="rect">
            <a:avLst/>
          </a:prstGeom>
        </p:spPr>
      </p:pic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DEA05FF-68D6-4F05-8C35-B8CEABE2C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747B4EA4-CF43-4EA9-95F1-C0E50DE90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90547FF8-B65F-4D24-818D-6995C6A7B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2303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135950-FDFB-4C8B-B54C-9BE52D0EC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33295"/>
            <a:ext cx="5157787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2178ED-5FF8-4502-99D6-7ECA8E3BF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87445"/>
            <a:ext cx="5157787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6262DC9-EC87-4D09-85BD-D30ECD5DF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33295"/>
            <a:ext cx="5183188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D1E74D-3629-47D8-88CB-2FBE59BDB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87445"/>
            <a:ext cx="5183188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4C77CD-0EA7-4C21-B372-F798882B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87D9028-7D35-46B1-8E59-57996C756F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7A6D6883-357A-4259-A783-7AFF22C5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7E3DDED6-56AF-4C79-B17E-78B69293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11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2131AD4-B3DC-44B7-B24B-6276A9315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4"/>
          <a:stretch/>
        </p:blipFill>
        <p:spPr>
          <a:xfrm rot="10800000">
            <a:off x="11788006" y="0"/>
            <a:ext cx="599091" cy="1081246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9054F705-BC7E-4BC3-BAF7-EA923EB3B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FE96F992-66E6-4ACD-9112-2BF5DE1FB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D5FB2F1-F487-41B2-A816-2816F226E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D625EB0E-BFB5-479E-A5C4-22D0133DF3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8B52A1AD-2259-4ED8-817C-5CF02C6C44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76BC7A21-7018-4247-849F-A4E053370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6"/>
            <a:ext cx="10515600" cy="38231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D9681E88-72C0-4B62-8F2E-BBA0309C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681125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52BC08AC-68C8-4BDB-A226-A5428D9CD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36C3108-CFBD-45E5-A7D5-D9E077D1A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C406557D-D41E-4F0C-93E2-F30D71646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9771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D87747-4510-413E-9786-CFBD4B3C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682"/>
            <a:ext cx="4114800" cy="124466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D81815-80DE-4A67-8165-85DE034B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03683"/>
            <a:ext cx="6172200" cy="5140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0B593-DC6C-4625-9974-505C9FCD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7440"/>
            <a:ext cx="4114800" cy="3767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64D6FCDF-5B95-406C-ABD3-962C8E4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2B359FD-706B-4D55-B193-12401AD6F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2E20B959-1965-4040-A27E-3546EED6B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3961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949F791-C582-45E3-8943-390075A52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55254"/>
            <a:ext cx="8141138" cy="392391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B4121A5C-E5A6-4D16-BD7B-C4D91974A1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4" cy="36512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BC3948D-7DCF-479D-98AB-44F2D6EE53F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93" y="6356350"/>
            <a:ext cx="1509181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19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08965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7F134C94-78FA-4B9D-AEDF-24838F4A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364827"/>
            <a:ext cx="10515600" cy="1064173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E6B3D7BD-9439-49F9-A2A8-5169F5FF7B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06E590AE-0D90-4D1D-8247-9632F101D4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7394" y="0"/>
            <a:ext cx="599091" cy="1889441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01243DD1-BDD8-454D-B878-A663F83C5B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6" name="Plassholder for bunntekst 4">
            <a:extLst>
              <a:ext uri="{FF2B5EF4-FFF2-40B4-BE49-F238E27FC236}">
                <a16:creationId xmlns:a16="http://schemas.microsoft.com/office/drawing/2014/main" id="{981F3962-DBA4-4664-995F-FD77ACE709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649727D-2C0A-4EC1-AC25-0E92D8A3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BF20E760-9F3D-42F9-9FA5-3700E2C6F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F644789B-15D5-4CD4-AE0A-A5F7DBBEEF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25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2131AD4-B3DC-44B7-B24B-6276A9315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74"/>
          <a:stretch/>
        </p:blipFill>
        <p:spPr>
          <a:xfrm rot="10800000">
            <a:off x="11788006" y="0"/>
            <a:ext cx="599091" cy="1081246"/>
          </a:xfrm>
          <a:prstGeom prst="rect">
            <a:avLst/>
          </a:prstGeom>
        </p:spPr>
      </p:pic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76BC7A21-7018-4247-849F-A4E053370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6"/>
            <a:ext cx="10515600" cy="38231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D9681E88-72C0-4B62-8F2E-BBA0309CF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E8CE8FAB-30FD-4074-9F3E-61E70952D5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673420A3-4198-402B-9F8B-4A45C99493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AC23E7A0-8FA1-4C27-AD6A-C1EA4FE1A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3FEAD425-706A-4442-BF09-06FF219E0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F712DD5C-0219-4105-8516-614624FB8E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5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D5CCFDB-2F0F-478B-A3BD-9216F1965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892054D1-4E2D-4404-8596-9D35DEA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52C29CDC-69C7-44AE-90C4-77D2BE4C84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D715097-C12C-4638-A9FA-53015019D2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D94A897E-602F-4411-823F-5808FB8D66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1AD0AA0-CDC5-4FF7-BC83-E7DE993B9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Plassholder for dato 3">
            <a:extLst>
              <a:ext uri="{FF2B5EF4-FFF2-40B4-BE49-F238E27FC236}">
                <a16:creationId xmlns:a16="http://schemas.microsoft.com/office/drawing/2014/main" id="{A0E3D0EB-4087-4B2C-AC80-D352DAC92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0C9FBC52-3F6B-480C-BFD2-8D5BEAD2165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77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2">
            <a:extLst>
              <a:ext uri="{FF2B5EF4-FFF2-40B4-BE49-F238E27FC236}">
                <a16:creationId xmlns:a16="http://schemas.microsoft.com/office/drawing/2014/main" id="{50F92FA4-8155-40EC-81FE-3FD4D5EB5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333295"/>
            <a:ext cx="12192000" cy="3811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3" name="Plassholder for tittel 1">
            <a:extLst>
              <a:ext uri="{FF2B5EF4-FFF2-40B4-BE49-F238E27FC236}">
                <a16:creationId xmlns:a16="http://schemas.microsoft.com/office/drawing/2014/main" id="{39F82295-9224-40FE-A063-2070E030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C067C50-9D4B-4974-92E2-8D944256DE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DDF9EC16-EA10-4797-BEA0-0C15AC79B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02C17ED6-AEB3-4383-860A-1D75A9045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4CF27F1A-A98E-4D92-A72F-64D6DC727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F5C53106-AB43-4648-A83F-C6F1DA9802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86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67C35F-8E16-414A-A6DF-664A3365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566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F88CB21-8BD4-4621-BEB3-F4F0D91A6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821510" cy="5157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D79D8E1-BB9F-429A-9B12-A2903FFC83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2544024"/>
            <a:ext cx="3932238" cy="36005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452A6A7-425A-42BA-A7DF-D73EE1956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5" r="38047"/>
          <a:stretch/>
        </p:blipFill>
        <p:spPr>
          <a:xfrm rot="5400000" flipH="1">
            <a:off x="236537" y="5542953"/>
            <a:ext cx="365126" cy="838200"/>
          </a:xfrm>
          <a:prstGeom prst="rect">
            <a:avLst/>
          </a:prstGeom>
        </p:spPr>
      </p:pic>
      <p:sp>
        <p:nvSpPr>
          <p:cNvPr id="21" name="Plassholder for bunntekst 4">
            <a:extLst>
              <a:ext uri="{FF2B5EF4-FFF2-40B4-BE49-F238E27FC236}">
                <a16:creationId xmlns:a16="http://schemas.microsoft.com/office/drawing/2014/main" id="{643157A0-8517-41A4-9FA5-1522F1F8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8C12A091-EE12-42F1-9267-EEF6131D0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0774FE0F-F6B2-4638-91CC-0B51ABEB6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670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466C6D69-189C-4C4E-9331-84365B6A9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3112F9E-6068-4CEC-B068-23DC0B52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AE125C0-7146-41C4-A9EA-ADC065CB9A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170FA84B-98D6-44F0-B4F8-53DFED16DF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B3CAD5D9-CB5B-4681-B1C4-D9DAEAAEF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B6B116DA-EF42-403D-A1D2-B02D6FB79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0079829-FD60-42B0-945E-9627C4575A5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18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F7FED-50FC-44D8-B84F-17783CDB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9521416" cy="118487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4B7B88-070E-4762-9F51-54D1E9C2F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33295"/>
            <a:ext cx="9521415" cy="381132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515492F-44A2-4CAA-8F28-48A3E8DC22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62289" y="0"/>
            <a:ext cx="599091" cy="1889441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747B4EA4-CF43-4EA9-95F1-C0E50DE90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90547FF8-B65F-4D24-818D-6995C6A7B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3898CDC-2617-4048-AA58-5E7F6E9AD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95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6D5CCFDB-2F0F-478B-A3BD-9216F19654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8" name="Plassholder for dato 3">
            <a:extLst>
              <a:ext uri="{FF2B5EF4-FFF2-40B4-BE49-F238E27FC236}">
                <a16:creationId xmlns:a16="http://schemas.microsoft.com/office/drawing/2014/main" id="{E9A2EB2D-367A-476F-9F7D-0B9B94109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9" name="Plassholder for bunntekst 4">
            <a:extLst>
              <a:ext uri="{FF2B5EF4-FFF2-40B4-BE49-F238E27FC236}">
                <a16:creationId xmlns:a16="http://schemas.microsoft.com/office/drawing/2014/main" id="{09D72F63-836E-4524-B3C6-851999DBF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72679498-FBB6-406E-9D5F-4C350CF059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D668A43F-3285-4D9D-B01A-214EEB513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369BB7A-1908-4B87-A187-AD618BD72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  <p:sp>
        <p:nvSpPr>
          <p:cNvPr id="11" name="Tittel 1">
            <a:extLst>
              <a:ext uri="{FF2B5EF4-FFF2-40B4-BE49-F238E27FC236}">
                <a16:creationId xmlns:a16="http://schemas.microsoft.com/office/drawing/2014/main" id="{892054D1-4E2D-4404-8596-9D35DEA1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52C29CDC-69C7-44AE-90C4-77D2BE4C84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960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135950-FDFB-4C8B-B54C-9BE52D0EC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33295"/>
            <a:ext cx="5157787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2178ED-5FF8-4502-99D6-7ECA8E3BF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87445"/>
            <a:ext cx="5157787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6262DC9-EC87-4D09-85BD-D30ECD5DF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33295"/>
            <a:ext cx="5183188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D1E74D-3629-47D8-88CB-2FBE59BDB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87445"/>
            <a:ext cx="5183188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4C77CD-0EA7-4C21-B372-F798882B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7A6D6883-357A-4259-A783-7AFF22C5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7E3DDED6-56AF-4C79-B17E-78B69293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F5F410FE-026E-40D8-9E04-6CA13E54028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220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36C3108-CFBD-45E5-A7D5-D9E077D1A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C406557D-D41E-4F0C-93E2-F30D71646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945B953-58A1-48D6-8A88-8005D31B6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2236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D87747-4510-413E-9786-CFBD4B3CE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682"/>
            <a:ext cx="4114800" cy="124466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D81815-80DE-4A67-8165-85DE034B6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03683"/>
            <a:ext cx="6172200" cy="51409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A60B593-DC6C-4625-9974-505C9FCD62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7440"/>
            <a:ext cx="4114800" cy="3767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2B359FD-706B-4D55-B193-12401AD6F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2E20B959-1965-4040-A27E-3546EED6B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CB486FAD-787D-4360-898A-5F0A1FD592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4908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82E3381-25F0-4D09-B669-C1A0462BFF8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2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7949F791-C582-45E3-8943-390075A52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222917" y="3101642"/>
            <a:ext cx="1135566" cy="358140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95287E76-CAB8-4ADB-85C3-F943391D3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755254"/>
            <a:ext cx="8141138" cy="392391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B4121A5C-E5A6-4D16-BD7B-C4D91974A13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4" cy="36512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FDA00072-CCCA-4488-818E-A85B4AD58BE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0239"/>
            <a:ext cx="1527967" cy="35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15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1C615B4C-D6D4-4F5C-9ADE-D557B36899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6" name="Plassholder for bunntekst 4">
            <a:extLst>
              <a:ext uri="{FF2B5EF4-FFF2-40B4-BE49-F238E27FC236}">
                <a16:creationId xmlns:a16="http://schemas.microsoft.com/office/drawing/2014/main" id="{15BA3F0A-A323-45CB-824A-61A34835A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32A72F8-4A63-4EF4-9E64-850CF48F3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EA760F17-707D-41E0-91A8-EF6D0E3B30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ABAE22CA-7538-48A7-A5FE-645676BF4D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  <p:sp>
        <p:nvSpPr>
          <p:cNvPr id="20" name="Plassholder for bilde 2">
            <a:extLst>
              <a:ext uri="{FF2B5EF4-FFF2-40B4-BE49-F238E27FC236}">
                <a16:creationId xmlns:a16="http://schemas.microsoft.com/office/drawing/2014/main" id="{50F92FA4-8155-40EC-81FE-3FD4D5EB5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333295"/>
            <a:ext cx="12192000" cy="38113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3" name="Plassholder for tittel 1">
            <a:extLst>
              <a:ext uri="{FF2B5EF4-FFF2-40B4-BE49-F238E27FC236}">
                <a16:creationId xmlns:a16="http://schemas.microsoft.com/office/drawing/2014/main" id="{39F82295-9224-40FE-A063-2070E030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45041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67C35F-8E16-414A-A6DF-664A3365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5566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F88CB21-8BD4-4621-BEB3-F4F0D91A6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4"/>
            <a:ext cx="6821510" cy="5157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D79D8E1-BB9F-429A-9B12-A2903FFC83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2544024"/>
            <a:ext cx="3932238" cy="3600592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452A6A7-425A-42BA-A7DF-D73EE19561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5" r="38047"/>
          <a:stretch/>
        </p:blipFill>
        <p:spPr>
          <a:xfrm rot="5400000" flipH="1">
            <a:off x="236537" y="5542953"/>
            <a:ext cx="365126" cy="838200"/>
          </a:xfrm>
          <a:prstGeom prst="rect">
            <a:avLst/>
          </a:prstGeom>
        </p:spPr>
      </p:pic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C6419DEB-680A-4E7A-B21F-C4893538C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E00068DB-CA33-4956-9D91-D70473C15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C848E3-84DD-4D06-B19F-E7193CECB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69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de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466C6D69-189C-4C4E-9331-84365B6A91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15" y="306979"/>
            <a:ext cx="4416399" cy="212864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D1E97AF8-5198-4C59-89E9-947F5869B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4281A747-31A4-4F53-9B7E-C0573BBED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725CCF8A-F836-4C67-BA2E-BE00B54E19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201C97D-39ED-452E-A1F9-8FF008C0AF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13940FDF-F9B2-4E01-B54D-C2E8C1D58C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23112F9E-6068-4CEC-B068-23DC0B52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7"/>
            <a:ext cx="10515600" cy="1387366"/>
          </a:xfrm>
        </p:spPr>
        <p:txBody>
          <a:bodyPr anchor="t">
            <a:normAutofit/>
          </a:bodyPr>
          <a:lstStyle>
            <a:lvl1pPr algn="ctr">
              <a:defRPr sz="44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92238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de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EF7FED-50FC-44D8-B84F-17783CDB5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9521416" cy="118487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4B7B88-070E-4762-9F51-54D1E9C2F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333295"/>
            <a:ext cx="9521415" cy="381132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515492F-44A2-4CAA-8F28-48A3E8DC22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62289" y="0"/>
            <a:ext cx="599091" cy="1889441"/>
          </a:xfrm>
          <a:prstGeom prst="rect">
            <a:avLst/>
          </a:prstGeom>
        </p:spPr>
      </p:pic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E37B37A1-9506-43A0-A80D-9C566D2EE2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F936C6A3-90D8-4A3D-A81E-A5DF0710E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6B30BD0-D891-471D-A1B7-5BCBC5B90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813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C135950-FDFB-4C8B-B54C-9BE52D0EC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33295"/>
            <a:ext cx="5157787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72178ED-5FF8-4502-99D6-7ECA8E3BF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87445"/>
            <a:ext cx="5157787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6262DC9-EC87-4D09-85BD-D30ECD5DF2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33295"/>
            <a:ext cx="5183188" cy="754149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D1E74D-3629-47D8-88CB-2FBE59BDB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87445"/>
            <a:ext cx="5183188" cy="305717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5A88693-12AB-4F89-8796-E2350E9D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CF7D-255F-436D-9748-3CD38906D863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BA84CD9-2C33-44C4-A209-38C566DC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9A5ACF60-6492-4703-BD95-93778B9E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A047-D1DD-4259-9065-2DF2EBC0D071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4C77CD-0EA7-4C21-B372-F798882B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7112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A226DEA-E757-40B0-AA59-9742D58A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7CF7D-255F-436D-9748-3CD38906D863}" type="datetimeFigureOut">
              <a:rPr lang="nb-NO" smtClean="0"/>
              <a:t>07.03.2025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DBBDCF8-EE9B-47F9-A606-C56CB403C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CBDF5F-3899-4CCB-886D-63D235193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A047-D1DD-4259-9065-2DF2EBC0D07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51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6DC0809-A71C-4E2D-959A-E37E9A22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791C63-CA0A-4C74-AB43-787B4CDE5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3296"/>
            <a:ext cx="10515600" cy="3878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66A5EB-DFF4-4AF4-963E-E89E79B15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37138" y="6356350"/>
            <a:ext cx="2044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40B645-9A60-4817-95B6-30CAF683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986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96A040-8038-4CBD-ADF9-84194A51D7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528DC2-E8C9-4082-B8ED-9D39E5769F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1D1668E-36BD-4F79-AAB4-5F80CFD5989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61227"/>
            <a:ext cx="576000" cy="1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5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28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28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28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28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6DC0809-A71C-4E2D-959A-E37E9A22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791C63-CA0A-4C74-AB43-787B4CDE5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3296"/>
            <a:ext cx="10515600" cy="3878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528DC2-E8C9-4082-B8ED-9D39E5769F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8E8C9587-F31D-4D37-BDFA-97A131845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02390" y="6356350"/>
            <a:ext cx="1527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37079341-E133-469C-A630-BCBA1E56B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F2FC1494-3A46-405B-B1F1-1F75DEBF45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6350"/>
            <a:ext cx="1527967" cy="365125"/>
          </a:xfrm>
          <a:prstGeom prst="rect">
            <a:avLst/>
          </a:prstGeom>
        </p:spPr>
      </p:pic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C2638AA0-C1D1-403E-AE4D-2A52B241A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85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28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28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28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28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6DC0809-A71C-4E2D-959A-E37E9A222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11848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791C63-CA0A-4C74-AB43-787B4CDE5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33296"/>
            <a:ext cx="10515600" cy="3878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D528DC2-E8C9-4082-B8ED-9D39E5769F8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95" y="6356349"/>
            <a:ext cx="1851705" cy="365125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8E8C9587-F31D-4D37-BDFA-97A1318453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29668" y="6356350"/>
            <a:ext cx="1500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fld id="{31D7CF7D-255F-436D-9748-3CD38906D863}" type="datetimeFigureOut">
              <a:rPr lang="nb-NO" smtClean="0"/>
              <a:pPr/>
              <a:t>07.03.2025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37079341-E133-469C-A630-BCBA1E56B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3860" y="6356350"/>
            <a:ext cx="3759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C2638AA0-C1D1-403E-AE4D-2A52B241A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1848" y="6356350"/>
            <a:ext cx="7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44FAA047-D1DD-4259-9065-2DF2EBC0D071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AC5C7CE-5AD8-43F1-9BE8-869855C585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58335"/>
            <a:ext cx="1527967" cy="3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28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28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28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28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7364" y="1739110"/>
            <a:ext cx="10515600" cy="1064173"/>
          </a:xfrm>
        </p:spPr>
        <p:txBody>
          <a:bodyPr>
            <a:noAutofit/>
          </a:bodyPr>
          <a:lstStyle/>
          <a:p>
            <a:r>
              <a:rPr lang="nb-NO" sz="4000" dirty="0">
                <a:ea typeface="+mn-lt"/>
                <a:cs typeface="+mn-lt"/>
              </a:rPr>
              <a:t>Møte </a:t>
            </a:r>
            <a:r>
              <a:rPr lang="nb-NO" sz="4000">
                <a:ea typeface="+mn-lt"/>
                <a:cs typeface="+mn-lt"/>
              </a:rPr>
              <a:t>om nødnummer 113</a:t>
            </a:r>
            <a:br>
              <a:rPr lang="nb-NO" sz="3600" dirty="0">
                <a:ea typeface="+mn-lt"/>
                <a:cs typeface="+mn-lt"/>
              </a:rPr>
            </a:br>
            <a:r>
              <a:rPr lang="nb-NO" sz="2800">
                <a:ea typeface="+mn-lt"/>
                <a:cs typeface="+mn-lt"/>
              </a:rPr>
              <a:t>Kritiske utfall – tiltak og samarbeid</a:t>
            </a:r>
            <a:br>
              <a:rPr lang="nb-NO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</a:br>
            <a:br>
              <a:rPr lang="nb-NO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</a:br>
            <a:r>
              <a:rPr lang="nb-NO" sz="2400">
                <a:ea typeface="+mn-lt"/>
                <a:cs typeface="+mn-lt"/>
              </a:rPr>
              <a:t>Deltagere:</a:t>
            </a:r>
            <a:br>
              <a:rPr lang="nb-NO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</a:br>
            <a:r>
              <a:rPr lang="nb-N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Telenor</a:t>
            </a:r>
            <a:br>
              <a:rPr lang="nb-N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</a:br>
            <a:r>
              <a:rPr lang="nb-N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Helsedirektoratet</a:t>
            </a:r>
            <a:br>
              <a:rPr lang="nb-N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</a:br>
            <a:r>
              <a:rPr lang="nb-N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HDO</a:t>
            </a:r>
            <a:br>
              <a:rPr lang="nb-NO" sz="2400">
                <a:ea typeface="+mn-lt"/>
                <a:cs typeface="+mn-lt"/>
              </a:rPr>
            </a:br>
            <a:br>
              <a:rPr lang="nb-NO" sz="2400">
                <a:ea typeface="+mn-lt"/>
                <a:cs typeface="+mn-lt"/>
              </a:rPr>
            </a:br>
            <a:r>
              <a:rPr lang="nb-NO" sz="2000">
                <a:ea typeface="+mn-lt"/>
                <a:cs typeface="+mn-lt"/>
              </a:rPr>
              <a:t>26. februar 2025</a:t>
            </a:r>
            <a:endParaRPr lang="nb-NO" sz="2000"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ECB4C-8E4B-B185-490B-CB63592484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3" r="20983"/>
          <a:stretch/>
        </p:blipFill>
        <p:spPr>
          <a:xfrm>
            <a:off x="6922996" y="10"/>
            <a:ext cx="5265956" cy="6056545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902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7B63A6-5DD8-3051-14D8-A7E43F516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0920"/>
            <a:ext cx="10515600" cy="451000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b-NO" sz="1800" dirty="0">
                <a:ea typeface="+mn-lt"/>
                <a:cs typeface="+mn-lt"/>
              </a:rPr>
              <a:t>Helsedirektoratet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400" dirty="0">
                <a:ea typeface="+mn-lt"/>
                <a:cs typeface="+mn-lt"/>
              </a:rPr>
              <a:t>Fag og myndighetsorgan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400" dirty="0">
                <a:ea typeface="+mn-lt"/>
                <a:cs typeface="+mn-lt"/>
              </a:rPr>
              <a:t>Eier Akuttmedisinforskriften som regulerer bl.a. 113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400" dirty="0">
                <a:ea typeface="+mn-lt"/>
                <a:cs typeface="+mn-lt"/>
              </a:rPr>
              <a:t>"Følge med" funksjon</a:t>
            </a:r>
            <a:endParaRPr lang="nb-NO" dirty="0"/>
          </a:p>
          <a:p>
            <a:r>
              <a:rPr lang="nb-NO" sz="1800" dirty="0">
                <a:ea typeface="+mn-lt"/>
                <a:cs typeface="+mn-lt"/>
              </a:rPr>
              <a:t>Regionale Helseforetak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400" dirty="0">
                <a:ea typeface="+mn-lt"/>
                <a:cs typeface="+mn-lt"/>
              </a:rPr>
              <a:t>Overordnet ansvar for spesialisthelsetjenesten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400" dirty="0">
                <a:ea typeface="+mn-lt"/>
                <a:cs typeface="+mn-lt"/>
              </a:rPr>
              <a:t>"Sørge for" funksjon. Eier helseforetakene som er utførende mht. spesialisthelsetjenestene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400" dirty="0">
                <a:ea typeface="+mn-lt"/>
                <a:cs typeface="+mn-lt"/>
              </a:rPr>
              <a:t>Eier HDO</a:t>
            </a:r>
          </a:p>
          <a:p>
            <a:r>
              <a:rPr lang="nb-NO" sz="1800" dirty="0">
                <a:ea typeface="+mn-lt"/>
                <a:cs typeface="+mn-lt"/>
              </a:rPr>
              <a:t>Utdrag av overordnet styringsbudskap til HDO </a:t>
            </a:r>
            <a:endParaRPr lang="nb-NO" sz="1800" dirty="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z="1400" dirty="0">
                <a:ea typeface="+mn-lt"/>
                <a:cs typeface="+mn-lt"/>
              </a:rPr>
              <a:t>Rask tilgang til trygge helsetjenester av høy kvalitet og sammenhengende pasientforløp</a:t>
            </a:r>
            <a:endParaRPr lang="en-US" sz="1400" dirty="0">
              <a:solidFill>
                <a:srgbClr val="000000"/>
              </a:solidFill>
              <a:ea typeface="+mn-lt"/>
              <a:cs typeface="+mn-lt"/>
            </a:endParaRP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nb-NO" sz="1400" dirty="0">
                <a:ea typeface="+mn-lt"/>
                <a:cs typeface="+mn-lt"/>
              </a:rPr>
              <a:t>Spesialisthelsetjenesten bidrar til samfunnssikkerhet og er forberedt på kriser</a:t>
            </a:r>
            <a:endParaRPr lang="en-US" sz="1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nb-NO" sz="1800" dirty="0">
                <a:ea typeface="+mn-lt"/>
                <a:cs typeface="+mn-lt"/>
              </a:rPr>
              <a:t>Utdrag av oppdragsdokumentet til HDO</a:t>
            </a:r>
            <a:endParaRPr lang="nb-NO" sz="2000" dirty="0">
              <a:ea typeface="+mn-lt"/>
              <a:cs typeface="+mn-l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400" dirty="0">
                <a:ea typeface="+mn-lt"/>
                <a:cs typeface="+mn-lt"/>
              </a:rPr>
              <a:t>HDO er en tjenesteleverandør for både spesialist- og kommunehelsetjenesten, og samarbeider med Direktoratet for og samfunnssikkerhet og beredskap (DSB), Helsedirektoratet og nødetatene</a:t>
            </a:r>
            <a:endParaRPr lang="nb-NO" sz="1600" dirty="0"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400" dirty="0">
                <a:ea typeface="Calibri"/>
                <a:cs typeface="Calibri"/>
              </a:rPr>
              <a:t>Eier, drifter og forvalter kommunikasjonsløsninger i akuttmedisinsk kjede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400" dirty="0" err="1">
                <a:ea typeface="Calibri"/>
                <a:cs typeface="Calibri"/>
              </a:rPr>
              <a:t>HDOs</a:t>
            </a:r>
            <a:r>
              <a:rPr lang="nb-NO" sz="1400">
                <a:ea typeface="Calibri"/>
                <a:cs typeface="Calibri"/>
              </a:rPr>
              <a:t> </a:t>
            </a:r>
            <a:r>
              <a:rPr lang="nb-NO" sz="1400" dirty="0">
                <a:ea typeface="Calibri"/>
                <a:cs typeface="Calibri"/>
              </a:rPr>
              <a:t>erfaring og kompetanse skal brukes for å understøtte fremtidens samhandlingsbehov mellom kommune- og spesialisthelsetjenesten jf. målsettingene i Nasjonal helse- og sykehusplan</a:t>
            </a:r>
            <a:endParaRPr lang="nb-NO" sz="14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400" dirty="0">
                <a:ea typeface="Calibri"/>
                <a:cs typeface="Calibri"/>
              </a:rPr>
              <a:t>Beredskapsløsninger og totalforsvaret</a:t>
            </a:r>
            <a:endParaRPr lang="en-US" sz="1400" dirty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nb-NO" sz="1800" dirty="0">
                <a:ea typeface="Calibri"/>
                <a:cs typeface="Calibri"/>
              </a:rPr>
              <a:t>HDO - Kompetansesenter for telefoni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nb-NO" sz="1400" dirty="0">
                <a:ea typeface="Calibri"/>
                <a:cs typeface="Calibri"/>
              </a:rPr>
              <a:t>Ansvar for teknisk løsning og avtaler for nødnummer 113 og 116 117</a:t>
            </a:r>
          </a:p>
          <a:p>
            <a:endParaRPr lang="nb-NO" sz="2400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nb-NO" sz="1800" dirty="0">
              <a:ea typeface="Calibri"/>
              <a:cs typeface="Calibri"/>
            </a:endParaRPr>
          </a:p>
          <a:p>
            <a:endParaRPr lang="nb-NO" sz="2000" dirty="0">
              <a:ea typeface="Calibri"/>
              <a:cs typeface="Calibri"/>
            </a:endParaRPr>
          </a:p>
          <a:p>
            <a:endParaRPr lang="nb-NO" sz="2000" dirty="0">
              <a:ea typeface="Calibri"/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0C4EDA-E69F-C00B-9FFD-2AA7C9FC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700904"/>
          </a:xfrm>
        </p:spPr>
        <p:txBody>
          <a:bodyPr>
            <a:normAutofit/>
          </a:bodyPr>
          <a:lstStyle/>
          <a:p>
            <a:r>
              <a:rPr lang="en-US" sz="3200">
                <a:ea typeface="Calibri"/>
                <a:cs typeface="Calibri"/>
              </a:rPr>
              <a:t>Roller</a:t>
            </a:r>
            <a:r>
              <a:rPr lang="en-US" sz="3200" dirty="0">
                <a:ea typeface="Calibri"/>
                <a:cs typeface="Calibri"/>
              </a:rPr>
              <a:t> </a:t>
            </a:r>
            <a:r>
              <a:rPr lang="en-US" sz="3200">
                <a:ea typeface="Calibri"/>
                <a:cs typeface="Calibri"/>
              </a:rPr>
              <a:t>i</a:t>
            </a:r>
            <a:r>
              <a:rPr lang="en-US" sz="3200" dirty="0">
                <a:ea typeface="Calibri"/>
                <a:cs typeface="Calibri"/>
              </a:rPr>
              <a:t> </a:t>
            </a:r>
            <a:r>
              <a:rPr lang="en-US" sz="3200">
                <a:ea typeface="Calibri"/>
                <a:cs typeface="Calibri"/>
              </a:rPr>
              <a:t>helsetjenesten relatert til 113</a:t>
            </a:r>
            <a:endParaRPr lang="nb-NO" sz="3200" dirty="0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08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D5FDE-5A68-A7D2-181A-F36A9C4F2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B5352AB-0D98-3A45-9A9D-34FA161A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693" y="917955"/>
            <a:ext cx="5426568" cy="722683"/>
          </a:xfrm>
        </p:spPr>
        <p:txBody>
          <a:bodyPr>
            <a:normAutofit fontScale="90000"/>
          </a:bodyPr>
          <a:lstStyle/>
          <a:p>
            <a:r>
              <a:rPr lang="nb-NO" sz="3200"/>
              <a:t>Hendelser - tidslinje</a:t>
            </a:r>
            <a:r>
              <a:rPr lang="nb-NO" sz="3200" dirty="0"/>
              <a:t> siste 12 mnd.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3575375-74E7-71D2-8244-5A550574DB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1179169"/>
              </p:ext>
            </p:extLst>
          </p:nvPr>
        </p:nvGraphicFramePr>
        <p:xfrm>
          <a:off x="753818" y="1640638"/>
          <a:ext cx="11059846" cy="3780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245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31768-D758-01F8-915D-4252C6B60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9D2B49B8-CE9D-A413-7C0D-37324643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3776"/>
            <a:ext cx="10515600" cy="38231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285750"/>
            <a:r>
              <a:rPr lang="nb-NO" sz="1800">
                <a:latin typeface="Calibri"/>
                <a:ea typeface="Calibri"/>
                <a:cs typeface="Calibri"/>
              </a:rPr>
              <a:t>Det oppleves som utrygt når telefoni ikke fungerer.</a:t>
            </a:r>
            <a:endParaRPr lang="en-US" sz="1800">
              <a:latin typeface="Calibri"/>
              <a:ea typeface="Calibri"/>
              <a:cs typeface="Calibri"/>
            </a:endParaRPr>
          </a:p>
          <a:p>
            <a:pPr marL="514350" indent="-285750"/>
            <a:r>
              <a:rPr lang="nb-NO" sz="1800">
                <a:latin typeface="Calibri"/>
                <a:ea typeface="Calibri"/>
                <a:cs typeface="Calibri"/>
              </a:rPr>
              <a:t>Det skapes en høy pasientrisiko ved at pasienter ikke får hjelp, får forsinket hjelp og i verste fall at liv og helse kan gå tapt. </a:t>
            </a:r>
          </a:p>
          <a:p>
            <a:pPr marL="514350" indent="-285750"/>
            <a:r>
              <a:rPr lang="nb-NO" sz="1800">
                <a:latin typeface="Calibri"/>
                <a:ea typeface="Calibri"/>
                <a:cs typeface="Calibri"/>
              </a:rPr>
              <a:t>Økonomisk får slike hendelser også en konsekvens ved at sykehusene går i beredskap, all fokus gis til det akutte samt at daglig drift nedprioriteres. </a:t>
            </a:r>
          </a:p>
          <a:p>
            <a:pPr marL="514350" indent="-285750"/>
            <a:r>
              <a:rPr lang="nb-NO" sz="1800">
                <a:latin typeface="Calibri"/>
                <a:ea typeface="Calibri"/>
                <a:cs typeface="Calibri"/>
              </a:rPr>
              <a:t>Dette medfører at elektive pasienter må vente, samt mer overtid på både AMK-sentralene og i ambulansetjenesten.  </a:t>
            </a:r>
          </a:p>
          <a:p>
            <a:pPr marL="514350" indent="-285750"/>
            <a:r>
              <a:rPr lang="nb-NO" sz="1800">
                <a:latin typeface="Calibri"/>
                <a:ea typeface="Calibri"/>
                <a:cs typeface="Calibri"/>
              </a:rPr>
              <a:t>Akuttmottak og legevaktsentraler berøres også dersom AMK-sentralene har problemer. </a:t>
            </a:r>
          </a:p>
          <a:p>
            <a:pPr marL="457200"/>
            <a:endParaRPr lang="nb-NO" sz="1800">
              <a:effectLst/>
              <a:latin typeface="Calibri"/>
              <a:ea typeface="Calibri"/>
              <a:cs typeface="Calibri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6A215189-FEA2-93BB-7DC1-D15F98EF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728402"/>
          </a:xfrm>
        </p:spPr>
        <p:txBody>
          <a:bodyPr>
            <a:normAutofit fontScale="90000"/>
          </a:bodyPr>
          <a:lstStyle/>
          <a:p>
            <a:r>
              <a:rPr lang="nb-NO" sz="3200">
                <a:ea typeface="Times New Roman" panose="02020603050405020304" pitchFamily="18" charset="0"/>
                <a:cs typeface="Aptos" panose="020B0004020202020204" pitchFamily="34" charset="0"/>
              </a:rPr>
              <a:t>Konsekvenser</a:t>
            </a:r>
            <a:r>
              <a:rPr lang="nb-NO" sz="32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nb-NO" sz="3200">
                <a:ea typeface="Times New Roman" panose="02020603050405020304" pitchFamily="18" charset="0"/>
                <a:cs typeface="Aptos" panose="020B0004020202020204" pitchFamily="34" charset="0"/>
              </a:rPr>
              <a:t>ved </a:t>
            </a:r>
            <a:r>
              <a:rPr lang="nb-NO" sz="32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utfall </a:t>
            </a:r>
            <a:r>
              <a:rPr lang="nb-NO" sz="3200">
                <a:ea typeface="Times New Roman" panose="02020603050405020304" pitchFamily="18" charset="0"/>
                <a:cs typeface="Aptos" panose="020B0004020202020204" pitchFamily="34" charset="0"/>
              </a:rPr>
              <a:t>– kommunisert fra</a:t>
            </a:r>
            <a:r>
              <a:rPr lang="nb-NO" sz="320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nb-NO" sz="3200">
                <a:ea typeface="Times New Roman" panose="02020603050405020304" pitchFamily="18" charset="0"/>
                <a:cs typeface="Aptos" panose="020B0004020202020204" pitchFamily="34" charset="0"/>
              </a:rPr>
              <a:t>det </a:t>
            </a:r>
            <a:r>
              <a:rPr lang="nb-NO" sz="3200" dirty="0">
                <a:ea typeface="Times New Roman" panose="02020603050405020304" pitchFamily="18" charset="0"/>
                <a:cs typeface="Aptos" panose="020B0004020202020204" pitchFamily="34" charset="0"/>
              </a:rPr>
              <a:t>operative </a:t>
            </a:r>
            <a:r>
              <a:rPr lang="nb-NO" sz="3200">
                <a:ea typeface="Times New Roman" panose="02020603050405020304" pitchFamily="18" charset="0"/>
                <a:cs typeface="Aptos" panose="020B0004020202020204" pitchFamily="34" charset="0"/>
              </a:rPr>
              <a:t>miljøet</a:t>
            </a:r>
            <a:endParaRPr lang="nb-NO" sz="32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711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4DD3EDC-5D4C-69DE-9328-D084893C2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3683"/>
            <a:ext cx="9051558" cy="6564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b="1" kern="1200" dirty="0">
                <a:latin typeface="+mn-lt"/>
                <a:ea typeface="+mj-ea"/>
                <a:cs typeface="+mj-cs"/>
              </a:rPr>
              <a:t>Hvordan oppleves situasjonen for HDO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B82BB1C-D7A1-F898-01A5-1375E48C7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48622" y="213946"/>
            <a:ext cx="2983010" cy="1349389"/>
          </a:xfrm>
          <a:noFill/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7A6EFB8A-DFA5-685C-9994-ECB5D64C13D9}"/>
              </a:ext>
            </a:extLst>
          </p:cNvPr>
          <p:cNvSpPr txBox="1"/>
          <p:nvPr/>
        </p:nvSpPr>
        <p:spPr>
          <a:xfrm>
            <a:off x="839788" y="1878059"/>
            <a:ext cx="10413048" cy="45470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600" b="1" kern="1200" dirty="0">
                <a:solidFill>
                  <a:srgbClr val="003283"/>
                </a:solidFill>
                <a:latin typeface="+mn-lt"/>
                <a:ea typeface="+mn-ea"/>
                <a:cs typeface="+mn-cs"/>
              </a:rPr>
              <a:t>Telenor gjør endringer og tar beslutninger uten å involvere tjenesten / HDO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3283"/>
                </a:solidFill>
              </a:rPr>
              <a:t>Flere av feilsituasjonene kunne vært unngått dersom teknologimiljøet hos Telenor hadde involvert HDO i forkant.</a:t>
            </a:r>
            <a:endParaRPr lang="nb-NO" sz="1600" dirty="0">
              <a:solidFill>
                <a:srgbClr val="003283"/>
              </a:solidFill>
              <a:ea typeface="Calibri"/>
              <a:cs typeface="Calibri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3283"/>
                </a:solidFill>
              </a:rPr>
              <a:t>Telenor endrer infrastruktur som tilstøter nødnummer (113) og 116 117 uten å kommunisere i helhet hva endringene går ut på.</a:t>
            </a:r>
            <a:br>
              <a:rPr lang="nb-NO" sz="1600" dirty="0">
                <a:solidFill>
                  <a:srgbClr val="003283"/>
                </a:solidFill>
              </a:rPr>
            </a:br>
            <a:endParaRPr lang="nb-NO" sz="1600" dirty="0">
              <a:solidFill>
                <a:srgbClr val="003283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rgbClr val="003283"/>
                </a:solidFill>
              </a:rPr>
              <a:t>Tjenestekjeden i Telenor for nødnummer kjenner ikke godt nok til hverandre</a:t>
            </a:r>
            <a:br>
              <a:rPr lang="nb-NO" sz="1600" dirty="0">
                <a:solidFill>
                  <a:srgbClr val="003283"/>
                </a:solidFill>
              </a:rPr>
            </a:br>
            <a:endParaRPr lang="nb-NO" sz="1600" dirty="0">
              <a:solidFill>
                <a:srgbClr val="003283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600" b="1" dirty="0">
                <a:solidFill>
                  <a:srgbClr val="003283"/>
                </a:solidFill>
              </a:rPr>
              <a:t>For stor avstand mellom teknologimiljøet i Telenor, og drift i HDO</a:t>
            </a:r>
            <a:endParaRPr lang="nb-NO" sz="1600" b="1" dirty="0">
              <a:solidFill>
                <a:srgbClr val="003283"/>
              </a:solidFill>
              <a:ea typeface="Calibri"/>
              <a:cs typeface="Calibri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3283"/>
                </a:solidFill>
              </a:rPr>
              <a:t>All kommunikasjon går primært igjennom Storkundesenteret (eget nummer for nødetater), eller kundefront.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3283"/>
                </a:solidFill>
              </a:rPr>
              <a:t>Informasjonen flyter sakte under hendelser, og HDO bruker mye tid på å kartlegge omfang, og hva som berøres, informasjon som Telenor har, men ikke kommuniserer videre.</a:t>
            </a: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3283"/>
                </a:solidFill>
              </a:rPr>
              <a:t>De få gangene HDO har fått lov til å jobbe sammen med teknologimiljøene så har dette vært veldig positivt, både for HDO og Telenor.</a:t>
            </a:r>
            <a:endParaRPr lang="nb-NO" sz="1600" dirty="0">
              <a:solidFill>
                <a:srgbClr val="003283"/>
              </a:solidFill>
              <a:ea typeface="Calibri"/>
              <a:cs typeface="Calibri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1600" dirty="0">
                <a:solidFill>
                  <a:srgbClr val="003283"/>
                </a:solidFill>
              </a:rPr>
              <a:t>Dette gjelder både testing, planlegging, og i feilsituasjoner. </a:t>
            </a:r>
            <a:endParaRPr lang="nb-NO" sz="1600" dirty="0">
              <a:solidFill>
                <a:srgbClr val="003283"/>
              </a:solidFill>
              <a:ea typeface="Calibri"/>
              <a:cs typeface="Calibri"/>
            </a:endParaRPr>
          </a:p>
          <a:p>
            <a:pPr marL="800100" lvl="1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nb-NO" sz="1600" dirty="0">
              <a:solidFill>
                <a:srgbClr val="003283"/>
              </a:solidFill>
            </a:endParaRPr>
          </a:p>
          <a:p>
            <a:pPr lvl="1">
              <a:lnSpc>
                <a:spcPct val="90000"/>
              </a:lnSpc>
              <a:spcBef>
                <a:spcPts val="1000"/>
              </a:spcBef>
            </a:pPr>
            <a:endParaRPr lang="nb-NO" sz="1600" kern="1200" dirty="0">
              <a:solidFill>
                <a:srgbClr val="003283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06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>
            <a:extLst>
              <a:ext uri="{FF2B5EF4-FFF2-40B4-BE49-F238E27FC236}">
                <a16:creationId xmlns:a16="http://schemas.microsoft.com/office/drawing/2014/main" id="{A8AC3A14-5100-A154-45FC-BC9F43963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391" y="866812"/>
            <a:ext cx="9091585" cy="5610116"/>
          </a:xfrm>
          <a:prstGeom prst="rect">
            <a:avLst/>
          </a:prstGeom>
          <a:noFill/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716523FA-BE89-6754-9362-3856BB1EDFB4}"/>
              </a:ext>
            </a:extLst>
          </p:cNvPr>
          <p:cNvSpPr/>
          <p:nvPr/>
        </p:nvSpPr>
        <p:spPr>
          <a:xfrm>
            <a:off x="5061858" y="1482884"/>
            <a:ext cx="155122" cy="4082142"/>
          </a:xfrm>
          <a:custGeom>
            <a:avLst/>
            <a:gdLst>
              <a:gd name="connsiteX0" fmla="*/ 0 w 155122"/>
              <a:gd name="connsiteY0" fmla="*/ 0 h 4082142"/>
              <a:gd name="connsiteX1" fmla="*/ 155122 w 155122"/>
              <a:gd name="connsiteY1" fmla="*/ 0 h 4082142"/>
              <a:gd name="connsiteX2" fmla="*/ 155122 w 155122"/>
              <a:gd name="connsiteY2" fmla="*/ 639536 h 4082142"/>
              <a:gd name="connsiteX3" fmla="*/ 155122 w 155122"/>
              <a:gd name="connsiteY3" fmla="*/ 1197428 h 4082142"/>
              <a:gd name="connsiteX4" fmla="*/ 155122 w 155122"/>
              <a:gd name="connsiteY4" fmla="*/ 1918607 h 4082142"/>
              <a:gd name="connsiteX5" fmla="*/ 155122 w 155122"/>
              <a:gd name="connsiteY5" fmla="*/ 2517321 h 4082142"/>
              <a:gd name="connsiteX6" fmla="*/ 155122 w 155122"/>
              <a:gd name="connsiteY6" fmla="*/ 3116035 h 4082142"/>
              <a:gd name="connsiteX7" fmla="*/ 155122 w 155122"/>
              <a:gd name="connsiteY7" fmla="*/ 4082142 h 4082142"/>
              <a:gd name="connsiteX8" fmla="*/ 0 w 155122"/>
              <a:gd name="connsiteY8" fmla="*/ 4082142 h 4082142"/>
              <a:gd name="connsiteX9" fmla="*/ 0 w 155122"/>
              <a:gd name="connsiteY9" fmla="*/ 3524249 h 4082142"/>
              <a:gd name="connsiteX10" fmla="*/ 0 w 155122"/>
              <a:gd name="connsiteY10" fmla="*/ 2762249 h 4082142"/>
              <a:gd name="connsiteX11" fmla="*/ 0 w 155122"/>
              <a:gd name="connsiteY11" fmla="*/ 2163535 h 4082142"/>
              <a:gd name="connsiteX12" fmla="*/ 0 w 155122"/>
              <a:gd name="connsiteY12" fmla="*/ 1605643 h 4082142"/>
              <a:gd name="connsiteX13" fmla="*/ 0 w 155122"/>
              <a:gd name="connsiteY13" fmla="*/ 884464 h 4082142"/>
              <a:gd name="connsiteX14" fmla="*/ 0 w 155122"/>
              <a:gd name="connsiteY14" fmla="*/ 0 h 408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122" h="4082142" extrusionOk="0">
                <a:moveTo>
                  <a:pt x="0" y="0"/>
                </a:moveTo>
                <a:cubicBezTo>
                  <a:pt x="75934" y="5080"/>
                  <a:pt x="82811" y="866"/>
                  <a:pt x="155122" y="0"/>
                </a:cubicBezTo>
                <a:cubicBezTo>
                  <a:pt x="131674" y="241443"/>
                  <a:pt x="139918" y="379858"/>
                  <a:pt x="155122" y="639536"/>
                </a:cubicBezTo>
                <a:cubicBezTo>
                  <a:pt x="170326" y="899214"/>
                  <a:pt x="158084" y="976870"/>
                  <a:pt x="155122" y="1197428"/>
                </a:cubicBezTo>
                <a:cubicBezTo>
                  <a:pt x="152160" y="1417986"/>
                  <a:pt x="130164" y="1634382"/>
                  <a:pt x="155122" y="1918607"/>
                </a:cubicBezTo>
                <a:cubicBezTo>
                  <a:pt x="180080" y="2202832"/>
                  <a:pt x="161712" y="2338573"/>
                  <a:pt x="155122" y="2517321"/>
                </a:cubicBezTo>
                <a:cubicBezTo>
                  <a:pt x="148532" y="2696069"/>
                  <a:pt x="162562" y="2885967"/>
                  <a:pt x="155122" y="3116035"/>
                </a:cubicBezTo>
                <a:cubicBezTo>
                  <a:pt x="147682" y="3346103"/>
                  <a:pt x="175766" y="3738781"/>
                  <a:pt x="155122" y="4082142"/>
                </a:cubicBezTo>
                <a:cubicBezTo>
                  <a:pt x="101735" y="4089848"/>
                  <a:pt x="62568" y="4079769"/>
                  <a:pt x="0" y="4082142"/>
                </a:cubicBezTo>
                <a:cubicBezTo>
                  <a:pt x="-20916" y="3918535"/>
                  <a:pt x="5279" y="3760091"/>
                  <a:pt x="0" y="3524249"/>
                </a:cubicBezTo>
                <a:cubicBezTo>
                  <a:pt x="-5279" y="3288407"/>
                  <a:pt x="-13392" y="2972180"/>
                  <a:pt x="0" y="2762249"/>
                </a:cubicBezTo>
                <a:cubicBezTo>
                  <a:pt x="13392" y="2552318"/>
                  <a:pt x="9258" y="2320760"/>
                  <a:pt x="0" y="2163535"/>
                </a:cubicBezTo>
                <a:cubicBezTo>
                  <a:pt x="-9258" y="2006310"/>
                  <a:pt x="19896" y="1780919"/>
                  <a:pt x="0" y="1605643"/>
                </a:cubicBezTo>
                <a:cubicBezTo>
                  <a:pt x="-19896" y="1430367"/>
                  <a:pt x="-5062" y="1171575"/>
                  <a:pt x="0" y="884464"/>
                </a:cubicBezTo>
                <a:cubicBezTo>
                  <a:pt x="5062" y="597353"/>
                  <a:pt x="23411" y="269977"/>
                  <a:pt x="0" y="0"/>
                </a:cubicBezTo>
                <a:close/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41224108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DEE50BD-CD29-5BD9-3E58-B82AD8D24CE6}"/>
              </a:ext>
            </a:extLst>
          </p:cNvPr>
          <p:cNvSpPr/>
          <p:nvPr/>
        </p:nvSpPr>
        <p:spPr>
          <a:xfrm>
            <a:off x="3739243" y="1213463"/>
            <a:ext cx="3184071" cy="4514850"/>
          </a:xfrm>
          <a:custGeom>
            <a:avLst/>
            <a:gdLst>
              <a:gd name="connsiteX0" fmla="*/ 0 w 3184071"/>
              <a:gd name="connsiteY0" fmla="*/ 0 h 4514850"/>
              <a:gd name="connsiteX1" fmla="*/ 530679 w 3184071"/>
              <a:gd name="connsiteY1" fmla="*/ 0 h 4514850"/>
              <a:gd name="connsiteX2" fmla="*/ 1029516 w 3184071"/>
              <a:gd name="connsiteY2" fmla="*/ 0 h 4514850"/>
              <a:gd name="connsiteX3" fmla="*/ 1592036 w 3184071"/>
              <a:gd name="connsiteY3" fmla="*/ 0 h 4514850"/>
              <a:gd name="connsiteX4" fmla="*/ 2186395 w 3184071"/>
              <a:gd name="connsiteY4" fmla="*/ 0 h 4514850"/>
              <a:gd name="connsiteX5" fmla="*/ 3184071 w 3184071"/>
              <a:gd name="connsiteY5" fmla="*/ 0 h 4514850"/>
              <a:gd name="connsiteX6" fmla="*/ 3184071 w 3184071"/>
              <a:gd name="connsiteY6" fmla="*/ 474059 h 4514850"/>
              <a:gd name="connsiteX7" fmla="*/ 3184071 w 3184071"/>
              <a:gd name="connsiteY7" fmla="*/ 902970 h 4514850"/>
              <a:gd name="connsiteX8" fmla="*/ 3184071 w 3184071"/>
              <a:gd name="connsiteY8" fmla="*/ 1512475 h 4514850"/>
              <a:gd name="connsiteX9" fmla="*/ 3184071 w 3184071"/>
              <a:gd name="connsiteY9" fmla="*/ 2076831 h 4514850"/>
              <a:gd name="connsiteX10" fmla="*/ 3184071 w 3184071"/>
              <a:gd name="connsiteY10" fmla="*/ 2731484 h 4514850"/>
              <a:gd name="connsiteX11" fmla="*/ 3184071 w 3184071"/>
              <a:gd name="connsiteY11" fmla="*/ 3250692 h 4514850"/>
              <a:gd name="connsiteX12" fmla="*/ 3184071 w 3184071"/>
              <a:gd name="connsiteY12" fmla="*/ 3679603 h 4514850"/>
              <a:gd name="connsiteX13" fmla="*/ 3184071 w 3184071"/>
              <a:gd name="connsiteY13" fmla="*/ 4514850 h 4514850"/>
              <a:gd name="connsiteX14" fmla="*/ 2653393 w 3184071"/>
              <a:gd name="connsiteY14" fmla="*/ 4514850 h 4514850"/>
              <a:gd name="connsiteX15" fmla="*/ 2186395 w 3184071"/>
              <a:gd name="connsiteY15" fmla="*/ 4514850 h 4514850"/>
              <a:gd name="connsiteX16" fmla="*/ 1719398 w 3184071"/>
              <a:gd name="connsiteY16" fmla="*/ 4514850 h 4514850"/>
              <a:gd name="connsiteX17" fmla="*/ 1284242 w 3184071"/>
              <a:gd name="connsiteY17" fmla="*/ 4514850 h 4514850"/>
              <a:gd name="connsiteX18" fmla="*/ 817245 w 3184071"/>
              <a:gd name="connsiteY18" fmla="*/ 4514850 h 4514850"/>
              <a:gd name="connsiteX19" fmla="*/ 0 w 3184071"/>
              <a:gd name="connsiteY19" fmla="*/ 4514850 h 4514850"/>
              <a:gd name="connsiteX20" fmla="*/ 0 w 3184071"/>
              <a:gd name="connsiteY20" fmla="*/ 3860197 h 4514850"/>
              <a:gd name="connsiteX21" fmla="*/ 0 w 3184071"/>
              <a:gd name="connsiteY21" fmla="*/ 3340989 h 4514850"/>
              <a:gd name="connsiteX22" fmla="*/ 0 w 3184071"/>
              <a:gd name="connsiteY22" fmla="*/ 2731484 h 4514850"/>
              <a:gd name="connsiteX23" fmla="*/ 0 w 3184071"/>
              <a:gd name="connsiteY23" fmla="*/ 2121980 h 4514850"/>
              <a:gd name="connsiteX24" fmla="*/ 0 w 3184071"/>
              <a:gd name="connsiteY24" fmla="*/ 1602772 h 4514850"/>
              <a:gd name="connsiteX25" fmla="*/ 0 w 3184071"/>
              <a:gd name="connsiteY25" fmla="*/ 1173861 h 4514850"/>
              <a:gd name="connsiteX26" fmla="*/ 0 w 3184071"/>
              <a:gd name="connsiteY26" fmla="*/ 654653 h 4514850"/>
              <a:gd name="connsiteX27" fmla="*/ 0 w 3184071"/>
              <a:gd name="connsiteY27" fmla="*/ 0 h 45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184071" h="4514850" extrusionOk="0">
                <a:moveTo>
                  <a:pt x="0" y="0"/>
                </a:moveTo>
                <a:cubicBezTo>
                  <a:pt x="136923" y="-16469"/>
                  <a:pt x="285802" y="213"/>
                  <a:pt x="530679" y="0"/>
                </a:cubicBezTo>
                <a:cubicBezTo>
                  <a:pt x="775556" y="-213"/>
                  <a:pt x="794097" y="452"/>
                  <a:pt x="1029516" y="0"/>
                </a:cubicBezTo>
                <a:cubicBezTo>
                  <a:pt x="1264935" y="-452"/>
                  <a:pt x="1332325" y="13572"/>
                  <a:pt x="1592036" y="0"/>
                </a:cubicBezTo>
                <a:cubicBezTo>
                  <a:pt x="1851747" y="-13572"/>
                  <a:pt x="2014265" y="40276"/>
                  <a:pt x="2186395" y="0"/>
                </a:cubicBezTo>
                <a:cubicBezTo>
                  <a:pt x="2358525" y="-40276"/>
                  <a:pt x="2817421" y="57019"/>
                  <a:pt x="3184071" y="0"/>
                </a:cubicBezTo>
                <a:cubicBezTo>
                  <a:pt x="3232721" y="227489"/>
                  <a:pt x="3168624" y="351781"/>
                  <a:pt x="3184071" y="474059"/>
                </a:cubicBezTo>
                <a:cubicBezTo>
                  <a:pt x="3199518" y="596337"/>
                  <a:pt x="3164375" y="769706"/>
                  <a:pt x="3184071" y="902970"/>
                </a:cubicBezTo>
                <a:cubicBezTo>
                  <a:pt x="3203767" y="1036234"/>
                  <a:pt x="3152868" y="1334348"/>
                  <a:pt x="3184071" y="1512475"/>
                </a:cubicBezTo>
                <a:cubicBezTo>
                  <a:pt x="3215274" y="1690602"/>
                  <a:pt x="3135514" y="1928438"/>
                  <a:pt x="3184071" y="2076831"/>
                </a:cubicBezTo>
                <a:cubicBezTo>
                  <a:pt x="3232628" y="2225224"/>
                  <a:pt x="3172928" y="2498631"/>
                  <a:pt x="3184071" y="2731484"/>
                </a:cubicBezTo>
                <a:cubicBezTo>
                  <a:pt x="3195214" y="2964337"/>
                  <a:pt x="3147773" y="3012164"/>
                  <a:pt x="3184071" y="3250692"/>
                </a:cubicBezTo>
                <a:cubicBezTo>
                  <a:pt x="3220369" y="3489220"/>
                  <a:pt x="3178220" y="3485427"/>
                  <a:pt x="3184071" y="3679603"/>
                </a:cubicBezTo>
                <a:cubicBezTo>
                  <a:pt x="3189922" y="3873779"/>
                  <a:pt x="3176973" y="4202305"/>
                  <a:pt x="3184071" y="4514850"/>
                </a:cubicBezTo>
                <a:cubicBezTo>
                  <a:pt x="2973690" y="4539772"/>
                  <a:pt x="2859110" y="4504752"/>
                  <a:pt x="2653393" y="4514850"/>
                </a:cubicBezTo>
                <a:cubicBezTo>
                  <a:pt x="2447676" y="4524948"/>
                  <a:pt x="2343137" y="4484481"/>
                  <a:pt x="2186395" y="4514850"/>
                </a:cubicBezTo>
                <a:cubicBezTo>
                  <a:pt x="2029653" y="4545219"/>
                  <a:pt x="1926061" y="4483893"/>
                  <a:pt x="1719398" y="4514850"/>
                </a:cubicBezTo>
                <a:cubicBezTo>
                  <a:pt x="1512735" y="4545807"/>
                  <a:pt x="1384215" y="4485213"/>
                  <a:pt x="1284242" y="4514850"/>
                </a:cubicBezTo>
                <a:cubicBezTo>
                  <a:pt x="1184269" y="4544487"/>
                  <a:pt x="913429" y="4499447"/>
                  <a:pt x="817245" y="4514850"/>
                </a:cubicBezTo>
                <a:cubicBezTo>
                  <a:pt x="721061" y="4530253"/>
                  <a:pt x="397493" y="4438168"/>
                  <a:pt x="0" y="4514850"/>
                </a:cubicBezTo>
                <a:cubicBezTo>
                  <a:pt x="-31131" y="4320127"/>
                  <a:pt x="14104" y="4077017"/>
                  <a:pt x="0" y="3860197"/>
                </a:cubicBezTo>
                <a:cubicBezTo>
                  <a:pt x="-14104" y="3643377"/>
                  <a:pt x="29646" y="3537796"/>
                  <a:pt x="0" y="3340989"/>
                </a:cubicBezTo>
                <a:cubicBezTo>
                  <a:pt x="-29646" y="3144182"/>
                  <a:pt x="3074" y="3025228"/>
                  <a:pt x="0" y="2731484"/>
                </a:cubicBezTo>
                <a:cubicBezTo>
                  <a:pt x="-3074" y="2437741"/>
                  <a:pt x="483" y="2342174"/>
                  <a:pt x="0" y="2121980"/>
                </a:cubicBezTo>
                <a:cubicBezTo>
                  <a:pt x="-483" y="1901786"/>
                  <a:pt x="10429" y="1767292"/>
                  <a:pt x="0" y="1602772"/>
                </a:cubicBezTo>
                <a:cubicBezTo>
                  <a:pt x="-10429" y="1438252"/>
                  <a:pt x="39888" y="1287644"/>
                  <a:pt x="0" y="1173861"/>
                </a:cubicBezTo>
                <a:cubicBezTo>
                  <a:pt x="-39888" y="1060078"/>
                  <a:pt x="35153" y="809939"/>
                  <a:pt x="0" y="654653"/>
                </a:cubicBezTo>
                <a:cubicBezTo>
                  <a:pt x="-35153" y="499367"/>
                  <a:pt x="15050" y="235197"/>
                  <a:pt x="0" y="0"/>
                </a:cubicBezTo>
                <a:close/>
              </a:path>
            </a:pathLst>
          </a:custGeom>
          <a:noFill/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4122410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1DF236-01B8-1E8C-0E0B-FCEC30D39575}"/>
              </a:ext>
            </a:extLst>
          </p:cNvPr>
          <p:cNvSpPr txBox="1"/>
          <p:nvPr/>
        </p:nvSpPr>
        <p:spPr>
          <a:xfrm>
            <a:off x="1081216" y="370703"/>
            <a:ext cx="770649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3283"/>
                </a:solidFill>
                <a:ea typeface="+mj-ea"/>
                <a:cs typeface="+mj-cs"/>
              </a:rPr>
              <a:t>Grensesnitt og avtaler mellom aktørene</a:t>
            </a:r>
          </a:p>
        </p:txBody>
      </p:sp>
    </p:spTree>
    <p:extLst>
      <p:ext uri="{BB962C8B-B14F-4D97-AF65-F5344CB8AC3E}">
        <p14:creationId xmlns:p14="http://schemas.microsoft.com/office/powerpoint/2010/main" val="35709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33BA4A35-B706-030B-7930-2D2EBF84D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310"/>
            <a:ext cx="10515600" cy="44641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sz="2000" b="1" dirty="0"/>
              <a:t>Telenors øvelse Bukkesprang?</a:t>
            </a:r>
          </a:p>
          <a:p>
            <a:pPr lvl="1"/>
            <a:r>
              <a:rPr lang="nb-NO" sz="1800" dirty="0"/>
              <a:t>Innbefatter denne øvelsen nødnummer?</a:t>
            </a:r>
            <a:endParaRPr lang="nb-NO" sz="1800" dirty="0">
              <a:ea typeface="Calibri"/>
              <a:cs typeface="Calibri"/>
            </a:endParaRPr>
          </a:p>
          <a:p>
            <a:pPr lvl="1"/>
            <a:r>
              <a:rPr lang="nb-NO" sz="1800" dirty="0"/>
              <a:t>HDO er ikke invitert inn som aktør, burde vi være det som et fagmiljø?</a:t>
            </a:r>
          </a:p>
          <a:p>
            <a:pPr lvl="1"/>
            <a:r>
              <a:rPr lang="nb-NO" sz="1800" dirty="0"/>
              <a:t>Helse er en del av vårt totalforsvar i Norge, og kommunikasjon til sykehusene er sentralt i dette.</a:t>
            </a:r>
          </a:p>
          <a:p>
            <a:r>
              <a:rPr lang="nb-NO" sz="2000" b="1"/>
              <a:t>Samarbeid </a:t>
            </a:r>
            <a:r>
              <a:rPr lang="nb-NO" sz="2000" b="1" dirty="0"/>
              <a:t>mellom Telenor og HDO</a:t>
            </a:r>
            <a:endParaRPr lang="nb-NO" b="1" dirty="0"/>
          </a:p>
          <a:p>
            <a:pPr lvl="1"/>
            <a:r>
              <a:rPr lang="nb-NO" sz="1800" dirty="0"/>
              <a:t>Burde det være mer åpenhet om infrastruktur for nødnummer mellom HDO og Telenor?</a:t>
            </a:r>
          </a:p>
          <a:p>
            <a:pPr lvl="1"/>
            <a:r>
              <a:rPr lang="nb-NO" sz="1800" dirty="0"/>
              <a:t>Rapporten fra Telenor til HDO etter hendelsene er at man skal «snu hver stein» og tenke nytt rundt nødnummer.</a:t>
            </a:r>
          </a:p>
          <a:p>
            <a:pPr lvl="1"/>
            <a:r>
              <a:rPr lang="nb-NO" sz="1800" dirty="0"/>
              <a:t>HDO har blitt informert om at det skal kjøres prosjekter og planer for å styrke nødnummer løsningen. </a:t>
            </a:r>
          </a:p>
          <a:p>
            <a:pPr lvl="2"/>
            <a:r>
              <a:rPr lang="nb-NO" sz="1800" dirty="0"/>
              <a:t>Burde HDO bli involvert i arbeidet, slik at dette også matcher løsningene for mottak?</a:t>
            </a:r>
            <a:endParaRPr lang="nb-NO" sz="1800" dirty="0">
              <a:ea typeface="Calibri"/>
              <a:cs typeface="Calibri"/>
            </a:endParaRPr>
          </a:p>
          <a:p>
            <a:pPr lvl="2"/>
            <a:r>
              <a:rPr lang="nb-NO" sz="1800" dirty="0"/>
              <a:t>Tar Telenor med i sine planer ting som bl.a. NG112 (Neste generasjons Nødnummer)?</a:t>
            </a:r>
            <a:endParaRPr lang="nb-NO" sz="1800" dirty="0">
              <a:ea typeface="Calibri"/>
              <a:cs typeface="Calibri"/>
            </a:endParaRPr>
          </a:p>
          <a:p>
            <a:pPr lvl="1"/>
            <a:r>
              <a:rPr lang="nb-NO" sz="1800" dirty="0"/>
              <a:t>Det oppleves i dag at Telenor tar valg som ikke alltid er kompatible med løsningene til nødetatene.</a:t>
            </a:r>
          </a:p>
          <a:p>
            <a:pPr lvl="2"/>
            <a:r>
              <a:rPr lang="nb-NO" sz="1800" dirty="0"/>
              <a:t>Teknologiforum for nødetater / mottak?</a:t>
            </a:r>
            <a:endParaRPr lang="nb-NO" sz="1800"/>
          </a:p>
          <a:p>
            <a:r>
              <a:rPr lang="nb-NO" sz="2000" b="1"/>
              <a:t>Andre forslag fra Telenor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D2ACEE8-7E6D-45CD-0443-6FA6F8B46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3683"/>
            <a:ext cx="10515600" cy="649271"/>
          </a:xfrm>
        </p:spPr>
        <p:txBody>
          <a:bodyPr>
            <a:normAutofit/>
          </a:bodyPr>
          <a:lstStyle/>
          <a:p>
            <a:r>
              <a:rPr lang="nb-NO" sz="3200" dirty="0"/>
              <a:t>Mulige forbedringer</a:t>
            </a:r>
          </a:p>
        </p:txBody>
      </p:sp>
    </p:spTree>
    <p:extLst>
      <p:ext uri="{BB962C8B-B14F-4D97-AF65-F5344CB8AC3E}">
        <p14:creationId xmlns:p14="http://schemas.microsoft.com/office/powerpoint/2010/main" val="4216293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entlig">
  <a:themeElements>
    <a:clrScheme name="HDO">
      <a:dk1>
        <a:srgbClr val="000000"/>
      </a:dk1>
      <a:lt1>
        <a:sysClr val="window" lastClr="FFFFFF"/>
      </a:lt1>
      <a:dk2>
        <a:srgbClr val="003283"/>
      </a:dk2>
      <a:lt2>
        <a:srgbClr val="FFFFFF"/>
      </a:lt2>
      <a:accent1>
        <a:srgbClr val="ABB7B2"/>
      </a:accent1>
      <a:accent2>
        <a:srgbClr val="2CB5B5"/>
      </a:accent2>
      <a:accent3>
        <a:srgbClr val="AFCA0B"/>
      </a:accent3>
      <a:accent4>
        <a:srgbClr val="FFCE00"/>
      </a:accent4>
      <a:accent5>
        <a:srgbClr val="ED7004"/>
      </a:accent5>
      <a:accent6>
        <a:srgbClr val="9F579E"/>
      </a:accent6>
      <a:hlink>
        <a:srgbClr val="E3A610"/>
      </a:hlink>
      <a:folHlink>
        <a:srgbClr val="81A9E1"/>
      </a:folHlink>
    </a:clrScheme>
    <a:fontScheme name="H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DO - 2019" id="{B647325C-583A-4E6D-961A-98EA6763F81D}" vid="{C32E35CA-4685-4638-AB74-9733EA836500}"/>
    </a:ext>
  </a:extLst>
</a:theme>
</file>

<file path=ppt/theme/theme2.xml><?xml version="1.0" encoding="utf-8"?>
<a:theme xmlns:a="http://schemas.openxmlformats.org/drawingml/2006/main" name="Unntatt offentligheten klassifisert intern">
  <a:themeElements>
    <a:clrScheme name="HDO">
      <a:dk1>
        <a:srgbClr val="000000"/>
      </a:dk1>
      <a:lt1>
        <a:sysClr val="window" lastClr="FFFFFF"/>
      </a:lt1>
      <a:dk2>
        <a:srgbClr val="003283"/>
      </a:dk2>
      <a:lt2>
        <a:srgbClr val="FFFFFF"/>
      </a:lt2>
      <a:accent1>
        <a:srgbClr val="ABB7B2"/>
      </a:accent1>
      <a:accent2>
        <a:srgbClr val="2CB5B5"/>
      </a:accent2>
      <a:accent3>
        <a:srgbClr val="AFCA0B"/>
      </a:accent3>
      <a:accent4>
        <a:srgbClr val="FFCE00"/>
      </a:accent4>
      <a:accent5>
        <a:srgbClr val="ED7004"/>
      </a:accent5>
      <a:accent6>
        <a:srgbClr val="9F579E"/>
      </a:accent6>
      <a:hlink>
        <a:srgbClr val="E3A610"/>
      </a:hlink>
      <a:folHlink>
        <a:srgbClr val="81A9E1"/>
      </a:folHlink>
    </a:clrScheme>
    <a:fontScheme name="H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DO - 2019" id="{B647325C-583A-4E6D-961A-98EA6763F81D}" vid="{425C719C-24C2-49A3-82A2-260134446F66}"/>
    </a:ext>
  </a:extLst>
</a:theme>
</file>

<file path=ppt/theme/theme3.xml><?xml version="1.0" encoding="utf-8"?>
<a:theme xmlns:a="http://schemas.openxmlformats.org/drawingml/2006/main" name="Unntatt offentligheten klassifisert fortrolig">
  <a:themeElements>
    <a:clrScheme name="HDO">
      <a:dk1>
        <a:srgbClr val="000000"/>
      </a:dk1>
      <a:lt1>
        <a:sysClr val="window" lastClr="FFFFFF"/>
      </a:lt1>
      <a:dk2>
        <a:srgbClr val="003283"/>
      </a:dk2>
      <a:lt2>
        <a:srgbClr val="FFFFFF"/>
      </a:lt2>
      <a:accent1>
        <a:srgbClr val="ABB7B2"/>
      </a:accent1>
      <a:accent2>
        <a:srgbClr val="2CB5B5"/>
      </a:accent2>
      <a:accent3>
        <a:srgbClr val="AFCA0B"/>
      </a:accent3>
      <a:accent4>
        <a:srgbClr val="FFCE00"/>
      </a:accent4>
      <a:accent5>
        <a:srgbClr val="ED7004"/>
      </a:accent5>
      <a:accent6>
        <a:srgbClr val="9F579E"/>
      </a:accent6>
      <a:hlink>
        <a:srgbClr val="E3A610"/>
      </a:hlink>
      <a:folHlink>
        <a:srgbClr val="81A9E1"/>
      </a:folHlink>
    </a:clrScheme>
    <a:fontScheme name="H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DO - 2019" id="{B647325C-583A-4E6D-961A-98EA6763F81D}" vid="{00127316-E0A9-48ED-B223-2040DAA1DF84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e2942043-bbc1-4591-8ad1-9d271fce83bf">
      <UserInfo>
        <DisplayName>Anita Østlund</DisplayName>
        <AccountId>32</AccountId>
        <AccountType/>
      </UserInfo>
    </SharedWithUsers>
    <SharedWithDetails xmlns="e2942043-bbc1-4591-8ad1-9d271fce83b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C8987A1BA054AB7EB1D376B4C2478" ma:contentTypeVersion="9" ma:contentTypeDescription="Opprett et nytt dokument." ma:contentTypeScope="" ma:versionID="93a6022b35f9b8dc47db8e7935717730">
  <xsd:schema xmlns:xsd="http://www.w3.org/2001/XMLSchema" xmlns:xs="http://www.w3.org/2001/XMLSchema" xmlns:p="http://schemas.microsoft.com/office/2006/metadata/properties" xmlns:ns1="http://schemas.microsoft.com/sharepoint/v3" xmlns:ns2="e2942043-bbc1-4591-8ad1-9d271fce83bf" targetNamespace="http://schemas.microsoft.com/office/2006/metadata/properties" ma:root="true" ma:fieldsID="e27372a6d7eaa807f720f1ed683d84cd" ns1:_="" ns2:_="">
    <xsd:import namespace="http://schemas.microsoft.com/sharepoint/v3"/>
    <xsd:import namespace="e2942043-bbc1-4591-8ad1-9d271fce83b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Egenskaper for samordnet samsvarspolicy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I-handling for samordnet samsvarspolicy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42043-bbc1-4591-8ad1-9d271fce83b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list="UserInfo" ma:SearchPeopleOnly="false" ma:internalName="SharedWithUsers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false">
      <xsd:simpleType>
        <xsd:restriction base="dms:Note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2EA285-8EFD-4312-8B8C-8D300333CE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1C8424-71FD-4353-A824-9FEC397B2ECE}">
  <ds:schemaRefs>
    <ds:schemaRef ds:uri="2739ca4e-b3c6-4d22-a843-66aeff7ad3c4"/>
    <ds:schemaRef ds:uri="73dade14-be19-4ab2-b881-118db53a0fef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elements/1.1/"/>
    <ds:schemaRef ds:uri="e2942043-bbc1-4591-8ad1-9d271fce83bf"/>
  </ds:schemaRefs>
</ds:datastoreItem>
</file>

<file path=customXml/itemProps3.xml><?xml version="1.0" encoding="utf-8"?>
<ds:datastoreItem xmlns:ds="http://schemas.openxmlformats.org/officeDocument/2006/customXml" ds:itemID="{527B928F-52B8-435A-9CCD-8EABABA8EF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2942043-bbc1-4591-8ad1-9d271fce83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2fa3d13b-cb75-4f29-bf34-f17a7578c041}" enabled="0" method="" siteId="{2fa3d13b-cb75-4f29-bf34-f17a7578c041}" removed="1"/>
  <clbl:label id="{98d171f9-78d7-4d20-a3eb-1819eab2f86e}" enabled="1" method="Standard" siteId="{7f8e4cf0-71fb-489c-a336-3f9252a6390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HDO Mal</Template>
  <TotalTime>11469</TotalTime>
  <Words>941</Words>
  <Application>Microsoft Office PowerPoint</Application>
  <PresentationFormat>Widescreen</PresentationFormat>
  <Paragraphs>94</Paragraphs>
  <Slides>8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8</vt:i4>
      </vt:variant>
    </vt:vector>
  </HeadingPairs>
  <TitlesOfParts>
    <vt:vector size="18" baseType="lpstr">
      <vt:lpstr>Aptos</vt:lpstr>
      <vt:lpstr>Arial</vt:lpstr>
      <vt:lpstr>Calibri</vt:lpstr>
      <vt:lpstr>Courier New</vt:lpstr>
      <vt:lpstr>Courier New,monospace</vt:lpstr>
      <vt:lpstr>Times New Roman</vt:lpstr>
      <vt:lpstr>Verdana</vt:lpstr>
      <vt:lpstr>Offentlig</vt:lpstr>
      <vt:lpstr>Unntatt offentligheten klassifisert intern</vt:lpstr>
      <vt:lpstr>Unntatt offentligheten klassifisert fortrolig</vt:lpstr>
      <vt:lpstr>Møte om nødnummer 113 Kritiske utfall – tiltak og samarbeid  Deltagere: Telenor Helsedirektoratet HDO  26. februar 2025</vt:lpstr>
      <vt:lpstr>Roller i helsetjenesten relatert til 113</vt:lpstr>
      <vt:lpstr>Hendelser - tidslinje siste 12 mnd.</vt:lpstr>
      <vt:lpstr>Konsekvenser ved utfall – kommunisert fra det operative miljøet</vt:lpstr>
      <vt:lpstr>Hvordan oppleves situasjonen for HDO</vt:lpstr>
      <vt:lpstr>PowerPoint-presentasjon</vt:lpstr>
      <vt:lpstr>Mulige forbedringer</vt:lpstr>
      <vt:lpstr>PowerPoint-presentasjon</vt:lpstr>
    </vt:vector>
  </TitlesOfParts>
  <Company>HDO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Gjennomgang Telefoni</dc:title>
  <dc:creator>Stig Atle Haugen</dc:creator>
  <cp:lastModifiedBy>Anita Østlund</cp:lastModifiedBy>
  <cp:revision>615</cp:revision>
  <dcterms:created xsi:type="dcterms:W3CDTF">2020-09-10T07:34:35Z</dcterms:created>
  <dcterms:modified xsi:type="dcterms:W3CDTF">2025-03-07T16:32:11Z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0x010100A40C8987A1BA054AB7EB1D376B4C2478</vt:lpwstr>
  </property>
  <property fmtid="{D5CDD505-2E9C-101B-9397-08002B2CF9AE}" pid="3" name="MediaServiceImageTags">
    <vt:lpwstr/>
  </property>
</Properties>
</file>