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48" r:id="rId5"/>
    <p:sldMasterId id="2147483760" r:id="rId6"/>
  </p:sldMasterIdLst>
  <p:notesMasterIdLst>
    <p:notesMasterId r:id="rId28"/>
  </p:notesMasterIdLst>
  <p:sldIdLst>
    <p:sldId id="1378" r:id="rId7"/>
    <p:sldId id="1386" r:id="rId8"/>
    <p:sldId id="1390" r:id="rId9"/>
    <p:sldId id="1389" r:id="rId10"/>
    <p:sldId id="1387" r:id="rId11"/>
    <p:sldId id="1380" r:id="rId12"/>
    <p:sldId id="1381" r:id="rId13"/>
    <p:sldId id="1382" r:id="rId14"/>
    <p:sldId id="1383" r:id="rId15"/>
    <p:sldId id="1384" r:id="rId16"/>
    <p:sldId id="1385" r:id="rId17"/>
    <p:sldId id="256" r:id="rId18"/>
    <p:sldId id="523" r:id="rId19"/>
    <p:sldId id="521" r:id="rId20"/>
    <p:sldId id="527" r:id="rId21"/>
    <p:sldId id="524" r:id="rId22"/>
    <p:sldId id="520" r:id="rId23"/>
    <p:sldId id="522" r:id="rId24"/>
    <p:sldId id="525" r:id="rId25"/>
    <p:sldId id="526" r:id="rId26"/>
    <p:sldId id="512"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13" autoAdjust="0"/>
  </p:normalViewPr>
  <p:slideViewPr>
    <p:cSldViewPr snapToGrid="0">
      <p:cViewPr varScale="1">
        <p:scale>
          <a:sx n="96" d="100"/>
          <a:sy n="96" d="100"/>
        </p:scale>
        <p:origin x="10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6C607-DF7D-4C33-8B90-2AD2803A741F}"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4F6E6F0B-0FDE-4867-BB55-607DE14F2E72}">
      <dgm:prSet/>
      <dgm:spPr>
        <a:ln>
          <a:solidFill>
            <a:schemeClr val="tx2">
              <a:lumMod val="40000"/>
              <a:lumOff val="60000"/>
            </a:schemeClr>
          </a:solidFill>
        </a:ln>
      </dgm:spPr>
      <dgm:t>
        <a:bodyPr/>
        <a:lstStyle/>
        <a:p>
          <a:r>
            <a:rPr lang="nb-NO"/>
            <a:t>Prosjektet ble startet opp i 2020</a:t>
          </a:r>
          <a:endParaRPr lang="en-US"/>
        </a:p>
      </dgm:t>
    </dgm:pt>
    <dgm:pt modelId="{C5C10CDE-C830-4514-A4C1-D743628CC79E}" type="parTrans" cxnId="{36D5A5CF-8693-4DE4-A644-4C723E1D37C6}">
      <dgm:prSet/>
      <dgm:spPr/>
      <dgm:t>
        <a:bodyPr/>
        <a:lstStyle/>
        <a:p>
          <a:endParaRPr lang="en-US"/>
        </a:p>
      </dgm:t>
    </dgm:pt>
    <dgm:pt modelId="{158A1B97-27E9-4115-B64E-93175A612407}" type="sibTrans" cxnId="{36D5A5CF-8693-4DE4-A644-4C723E1D37C6}">
      <dgm:prSet/>
      <dgm:spPr/>
      <dgm:t>
        <a:bodyPr/>
        <a:lstStyle/>
        <a:p>
          <a:endParaRPr lang="en-US"/>
        </a:p>
      </dgm:t>
    </dgm:pt>
    <dgm:pt modelId="{73755C9A-885A-4D11-97CE-11856ED1FDC2}">
      <dgm:prSet/>
      <dgm:spPr>
        <a:ln>
          <a:solidFill>
            <a:schemeClr val="tx2">
              <a:lumMod val="40000"/>
              <a:lumOff val="60000"/>
            </a:schemeClr>
          </a:solidFill>
        </a:ln>
      </dgm:spPr>
      <dgm:t>
        <a:bodyPr/>
        <a:lstStyle/>
        <a:p>
          <a:r>
            <a:rPr lang="nb-NO" dirty="0"/>
            <a:t>Planlagt migrering våren 2021, men ble utsatt </a:t>
          </a:r>
          <a:r>
            <a:rPr lang="nb-NO" dirty="0" err="1"/>
            <a:t>pga</a:t>
          </a:r>
          <a:r>
            <a:rPr lang="nb-NO" dirty="0"/>
            <a:t> korona-situasjonen.</a:t>
          </a:r>
          <a:endParaRPr lang="en-US" dirty="0"/>
        </a:p>
      </dgm:t>
    </dgm:pt>
    <dgm:pt modelId="{CF16BA0D-CE4F-47F8-920F-F4436F712686}" type="parTrans" cxnId="{8CD3FFB0-C0AF-4B04-AD61-BC879E75BA77}">
      <dgm:prSet/>
      <dgm:spPr/>
      <dgm:t>
        <a:bodyPr/>
        <a:lstStyle/>
        <a:p>
          <a:endParaRPr lang="en-US"/>
        </a:p>
      </dgm:t>
    </dgm:pt>
    <dgm:pt modelId="{C0D70A88-F1ED-499F-AB24-5CFFAC4ADB43}" type="sibTrans" cxnId="{8CD3FFB0-C0AF-4B04-AD61-BC879E75BA77}">
      <dgm:prSet/>
      <dgm:spPr/>
      <dgm:t>
        <a:bodyPr/>
        <a:lstStyle/>
        <a:p>
          <a:endParaRPr lang="en-US"/>
        </a:p>
      </dgm:t>
    </dgm:pt>
    <dgm:pt modelId="{61E3C92C-37AC-4A48-82D3-25AD24C0E8D4}">
      <dgm:prSet/>
      <dgm:spPr>
        <a:ln>
          <a:solidFill>
            <a:schemeClr val="tx2">
              <a:lumMod val="40000"/>
              <a:lumOff val="60000"/>
            </a:schemeClr>
          </a:solidFill>
        </a:ln>
      </dgm:spPr>
      <dgm:t>
        <a:bodyPr/>
        <a:lstStyle/>
        <a:p>
          <a:r>
            <a:rPr lang="nb-NO" dirty="0"/>
            <a:t>Endelig dato for gjennomføringen ble 18.10.21. </a:t>
          </a:r>
          <a:endParaRPr lang="en-US" dirty="0"/>
        </a:p>
      </dgm:t>
    </dgm:pt>
    <dgm:pt modelId="{87BDF8BE-9C2A-4CB1-BFD0-9E49E4BAF1F5}" type="parTrans" cxnId="{64E2DCAF-94CD-48D7-9F1C-ACB80096308D}">
      <dgm:prSet/>
      <dgm:spPr/>
      <dgm:t>
        <a:bodyPr/>
        <a:lstStyle/>
        <a:p>
          <a:endParaRPr lang="en-US"/>
        </a:p>
      </dgm:t>
    </dgm:pt>
    <dgm:pt modelId="{400824E0-67DD-4EFA-8872-39937AFD1978}" type="sibTrans" cxnId="{64E2DCAF-94CD-48D7-9F1C-ACB80096308D}">
      <dgm:prSet/>
      <dgm:spPr/>
      <dgm:t>
        <a:bodyPr/>
        <a:lstStyle/>
        <a:p>
          <a:endParaRPr lang="en-US"/>
        </a:p>
      </dgm:t>
    </dgm:pt>
    <dgm:pt modelId="{80DF7A86-DBBF-4B66-AAFC-82394942BBAC}" type="pres">
      <dgm:prSet presAssocID="{BA46C607-DF7D-4C33-8B90-2AD2803A741F}" presName="hierChild1" presStyleCnt="0">
        <dgm:presLayoutVars>
          <dgm:chPref val="1"/>
          <dgm:dir/>
          <dgm:animOne val="branch"/>
          <dgm:animLvl val="lvl"/>
          <dgm:resizeHandles/>
        </dgm:presLayoutVars>
      </dgm:prSet>
      <dgm:spPr/>
    </dgm:pt>
    <dgm:pt modelId="{2EB357AA-EC27-4990-98DA-BB39B667DECF}" type="pres">
      <dgm:prSet presAssocID="{4F6E6F0B-0FDE-4867-BB55-607DE14F2E72}" presName="hierRoot1" presStyleCnt="0"/>
      <dgm:spPr/>
    </dgm:pt>
    <dgm:pt modelId="{060B8CC9-6917-4E49-AB4D-C652FB55A3C7}" type="pres">
      <dgm:prSet presAssocID="{4F6E6F0B-0FDE-4867-BB55-607DE14F2E72}" presName="composite" presStyleCnt="0"/>
      <dgm:spPr/>
    </dgm:pt>
    <dgm:pt modelId="{D0966D16-1498-4572-AF47-63C6C29A019C}" type="pres">
      <dgm:prSet presAssocID="{4F6E6F0B-0FDE-4867-BB55-607DE14F2E72}" presName="background" presStyleLbl="node0" presStyleIdx="0" presStyleCnt="3"/>
      <dgm:spPr>
        <a:solidFill>
          <a:schemeClr val="tx2">
            <a:alpha val="75000"/>
          </a:schemeClr>
        </a:solidFill>
      </dgm:spPr>
    </dgm:pt>
    <dgm:pt modelId="{2D46908A-03BE-4784-B9BE-9D718B56C11C}" type="pres">
      <dgm:prSet presAssocID="{4F6E6F0B-0FDE-4867-BB55-607DE14F2E72}" presName="text" presStyleLbl="fgAcc0" presStyleIdx="0" presStyleCnt="3" custLinFactNeighborY="-44021">
        <dgm:presLayoutVars>
          <dgm:chPref val="3"/>
        </dgm:presLayoutVars>
      </dgm:prSet>
      <dgm:spPr/>
    </dgm:pt>
    <dgm:pt modelId="{2B92DD7D-1AF0-4244-94D9-F574F1B5DB9F}" type="pres">
      <dgm:prSet presAssocID="{4F6E6F0B-0FDE-4867-BB55-607DE14F2E72}" presName="hierChild2" presStyleCnt="0"/>
      <dgm:spPr/>
    </dgm:pt>
    <dgm:pt modelId="{3ED2D912-1F56-449A-8DE8-236F1840F4F8}" type="pres">
      <dgm:prSet presAssocID="{73755C9A-885A-4D11-97CE-11856ED1FDC2}" presName="hierRoot1" presStyleCnt="0"/>
      <dgm:spPr/>
    </dgm:pt>
    <dgm:pt modelId="{D394C7EC-E823-4519-ADF6-E8F470C360DC}" type="pres">
      <dgm:prSet presAssocID="{73755C9A-885A-4D11-97CE-11856ED1FDC2}" presName="composite" presStyleCnt="0"/>
      <dgm:spPr/>
    </dgm:pt>
    <dgm:pt modelId="{2FCA5B47-7FAB-48B0-80E6-C9E23AFED877}" type="pres">
      <dgm:prSet presAssocID="{73755C9A-885A-4D11-97CE-11856ED1FDC2}" presName="background" presStyleLbl="node0" presStyleIdx="1" presStyleCnt="3"/>
      <dgm:spPr>
        <a:solidFill>
          <a:srgbClr val="FFC000">
            <a:alpha val="75000"/>
          </a:srgbClr>
        </a:solidFill>
      </dgm:spPr>
    </dgm:pt>
    <dgm:pt modelId="{7D0ACCA6-5BC0-4EBA-A746-46C360673C39}" type="pres">
      <dgm:prSet presAssocID="{73755C9A-885A-4D11-97CE-11856ED1FDC2}" presName="text" presStyleLbl="fgAcc0" presStyleIdx="1" presStyleCnt="3" custLinFactNeighborX="1673" custLinFactNeighborY="-26038">
        <dgm:presLayoutVars>
          <dgm:chPref val="3"/>
        </dgm:presLayoutVars>
      </dgm:prSet>
      <dgm:spPr/>
    </dgm:pt>
    <dgm:pt modelId="{DD6187BE-BE0D-4E55-BA61-AF23ECE68BB5}" type="pres">
      <dgm:prSet presAssocID="{73755C9A-885A-4D11-97CE-11856ED1FDC2}" presName="hierChild2" presStyleCnt="0"/>
      <dgm:spPr/>
    </dgm:pt>
    <dgm:pt modelId="{A933C115-6BA6-4592-AC51-5AA071182617}" type="pres">
      <dgm:prSet presAssocID="{61E3C92C-37AC-4A48-82D3-25AD24C0E8D4}" presName="hierRoot1" presStyleCnt="0"/>
      <dgm:spPr/>
    </dgm:pt>
    <dgm:pt modelId="{7E6BEB6F-92C5-4E69-AB6B-AA7E926311D2}" type="pres">
      <dgm:prSet presAssocID="{61E3C92C-37AC-4A48-82D3-25AD24C0E8D4}" presName="composite" presStyleCnt="0"/>
      <dgm:spPr/>
    </dgm:pt>
    <dgm:pt modelId="{D99C4DDA-97AD-4AA6-8C67-465FE5A7C94B}" type="pres">
      <dgm:prSet presAssocID="{61E3C92C-37AC-4A48-82D3-25AD24C0E8D4}" presName="background" presStyleLbl="node0" presStyleIdx="2" presStyleCnt="3"/>
      <dgm:spPr>
        <a:solidFill>
          <a:schemeClr val="tx2">
            <a:alpha val="75000"/>
          </a:schemeClr>
        </a:solidFill>
      </dgm:spPr>
    </dgm:pt>
    <dgm:pt modelId="{0E861349-34FE-4461-B35E-FB8048012A4B}" type="pres">
      <dgm:prSet presAssocID="{61E3C92C-37AC-4A48-82D3-25AD24C0E8D4}" presName="text" presStyleLbl="fgAcc0" presStyleIdx="2" presStyleCnt="3" custLinFactNeighborX="-847" custLinFactNeighborY="-8045">
        <dgm:presLayoutVars>
          <dgm:chPref val="3"/>
        </dgm:presLayoutVars>
      </dgm:prSet>
      <dgm:spPr/>
    </dgm:pt>
    <dgm:pt modelId="{8B080ABF-B84A-4A36-B69A-57D1D8E0904C}" type="pres">
      <dgm:prSet presAssocID="{61E3C92C-37AC-4A48-82D3-25AD24C0E8D4}" presName="hierChild2" presStyleCnt="0"/>
      <dgm:spPr/>
    </dgm:pt>
  </dgm:ptLst>
  <dgm:cxnLst>
    <dgm:cxn modelId="{9A970697-B1D9-4FB4-8DE6-217DC0DAC141}" type="presOf" srcId="{BA46C607-DF7D-4C33-8B90-2AD2803A741F}" destId="{80DF7A86-DBBF-4B66-AAFC-82394942BBAC}" srcOrd="0" destOrd="0" presId="urn:microsoft.com/office/officeart/2005/8/layout/hierarchy1"/>
    <dgm:cxn modelId="{2EFF61A1-5C53-4C23-9D26-DD04EA5EC7EB}" type="presOf" srcId="{73755C9A-885A-4D11-97CE-11856ED1FDC2}" destId="{7D0ACCA6-5BC0-4EBA-A746-46C360673C39}" srcOrd="0" destOrd="0" presId="urn:microsoft.com/office/officeart/2005/8/layout/hierarchy1"/>
    <dgm:cxn modelId="{64E2DCAF-94CD-48D7-9F1C-ACB80096308D}" srcId="{BA46C607-DF7D-4C33-8B90-2AD2803A741F}" destId="{61E3C92C-37AC-4A48-82D3-25AD24C0E8D4}" srcOrd="2" destOrd="0" parTransId="{87BDF8BE-9C2A-4CB1-BFD0-9E49E4BAF1F5}" sibTransId="{400824E0-67DD-4EFA-8872-39937AFD1978}"/>
    <dgm:cxn modelId="{8CD3FFB0-C0AF-4B04-AD61-BC879E75BA77}" srcId="{BA46C607-DF7D-4C33-8B90-2AD2803A741F}" destId="{73755C9A-885A-4D11-97CE-11856ED1FDC2}" srcOrd="1" destOrd="0" parTransId="{CF16BA0D-CE4F-47F8-920F-F4436F712686}" sibTransId="{C0D70A88-F1ED-499F-AB24-5CFFAC4ADB43}"/>
    <dgm:cxn modelId="{F3CE6ACC-8C4A-47D6-9E6B-778F60B27374}" type="presOf" srcId="{61E3C92C-37AC-4A48-82D3-25AD24C0E8D4}" destId="{0E861349-34FE-4461-B35E-FB8048012A4B}" srcOrd="0" destOrd="0" presId="urn:microsoft.com/office/officeart/2005/8/layout/hierarchy1"/>
    <dgm:cxn modelId="{36D5A5CF-8693-4DE4-A644-4C723E1D37C6}" srcId="{BA46C607-DF7D-4C33-8B90-2AD2803A741F}" destId="{4F6E6F0B-0FDE-4867-BB55-607DE14F2E72}" srcOrd="0" destOrd="0" parTransId="{C5C10CDE-C830-4514-A4C1-D743628CC79E}" sibTransId="{158A1B97-27E9-4115-B64E-93175A612407}"/>
    <dgm:cxn modelId="{DDE0D1E8-9EED-4182-AEFB-9D7F7269312B}" type="presOf" srcId="{4F6E6F0B-0FDE-4867-BB55-607DE14F2E72}" destId="{2D46908A-03BE-4784-B9BE-9D718B56C11C}" srcOrd="0" destOrd="0" presId="urn:microsoft.com/office/officeart/2005/8/layout/hierarchy1"/>
    <dgm:cxn modelId="{5F2E8855-D1E8-464A-A9A9-682B47588560}" type="presParOf" srcId="{80DF7A86-DBBF-4B66-AAFC-82394942BBAC}" destId="{2EB357AA-EC27-4990-98DA-BB39B667DECF}" srcOrd="0" destOrd="0" presId="urn:microsoft.com/office/officeart/2005/8/layout/hierarchy1"/>
    <dgm:cxn modelId="{D9B6ACBA-B1E4-48D8-880F-138F0D722EFD}" type="presParOf" srcId="{2EB357AA-EC27-4990-98DA-BB39B667DECF}" destId="{060B8CC9-6917-4E49-AB4D-C652FB55A3C7}" srcOrd="0" destOrd="0" presId="urn:microsoft.com/office/officeart/2005/8/layout/hierarchy1"/>
    <dgm:cxn modelId="{0F37C450-A556-4204-83C3-78122E8C5829}" type="presParOf" srcId="{060B8CC9-6917-4E49-AB4D-C652FB55A3C7}" destId="{D0966D16-1498-4572-AF47-63C6C29A019C}" srcOrd="0" destOrd="0" presId="urn:microsoft.com/office/officeart/2005/8/layout/hierarchy1"/>
    <dgm:cxn modelId="{4D2DD128-EB45-401C-BB82-E56A9BAC63BE}" type="presParOf" srcId="{060B8CC9-6917-4E49-AB4D-C652FB55A3C7}" destId="{2D46908A-03BE-4784-B9BE-9D718B56C11C}" srcOrd="1" destOrd="0" presId="urn:microsoft.com/office/officeart/2005/8/layout/hierarchy1"/>
    <dgm:cxn modelId="{1917A9DE-6405-4D8D-94F6-C67D42281ACF}" type="presParOf" srcId="{2EB357AA-EC27-4990-98DA-BB39B667DECF}" destId="{2B92DD7D-1AF0-4244-94D9-F574F1B5DB9F}" srcOrd="1" destOrd="0" presId="urn:microsoft.com/office/officeart/2005/8/layout/hierarchy1"/>
    <dgm:cxn modelId="{D8CE25F0-4D26-479B-B7FE-94E04F408A20}" type="presParOf" srcId="{80DF7A86-DBBF-4B66-AAFC-82394942BBAC}" destId="{3ED2D912-1F56-449A-8DE8-236F1840F4F8}" srcOrd="1" destOrd="0" presId="urn:microsoft.com/office/officeart/2005/8/layout/hierarchy1"/>
    <dgm:cxn modelId="{C63ABDEA-619C-463A-AC1B-507735DB18F1}" type="presParOf" srcId="{3ED2D912-1F56-449A-8DE8-236F1840F4F8}" destId="{D394C7EC-E823-4519-ADF6-E8F470C360DC}" srcOrd="0" destOrd="0" presId="urn:microsoft.com/office/officeart/2005/8/layout/hierarchy1"/>
    <dgm:cxn modelId="{630DC1F1-8E70-4270-84B5-16D4FAD38059}" type="presParOf" srcId="{D394C7EC-E823-4519-ADF6-E8F470C360DC}" destId="{2FCA5B47-7FAB-48B0-80E6-C9E23AFED877}" srcOrd="0" destOrd="0" presId="urn:microsoft.com/office/officeart/2005/8/layout/hierarchy1"/>
    <dgm:cxn modelId="{A8218FA0-255E-4F5D-8B74-8CDAE7115160}" type="presParOf" srcId="{D394C7EC-E823-4519-ADF6-E8F470C360DC}" destId="{7D0ACCA6-5BC0-4EBA-A746-46C360673C39}" srcOrd="1" destOrd="0" presId="urn:microsoft.com/office/officeart/2005/8/layout/hierarchy1"/>
    <dgm:cxn modelId="{A33B0BE6-5B16-40FD-A799-6F7ECD828EE1}" type="presParOf" srcId="{3ED2D912-1F56-449A-8DE8-236F1840F4F8}" destId="{DD6187BE-BE0D-4E55-BA61-AF23ECE68BB5}" srcOrd="1" destOrd="0" presId="urn:microsoft.com/office/officeart/2005/8/layout/hierarchy1"/>
    <dgm:cxn modelId="{44AD82C5-C143-4727-A8CF-BEC8EFE48ED4}" type="presParOf" srcId="{80DF7A86-DBBF-4B66-AAFC-82394942BBAC}" destId="{A933C115-6BA6-4592-AC51-5AA071182617}" srcOrd="2" destOrd="0" presId="urn:microsoft.com/office/officeart/2005/8/layout/hierarchy1"/>
    <dgm:cxn modelId="{8C645995-88B6-4183-BDCA-D88AC4BA9D43}" type="presParOf" srcId="{A933C115-6BA6-4592-AC51-5AA071182617}" destId="{7E6BEB6F-92C5-4E69-AB6B-AA7E926311D2}" srcOrd="0" destOrd="0" presId="urn:microsoft.com/office/officeart/2005/8/layout/hierarchy1"/>
    <dgm:cxn modelId="{05FE0CFA-A3F8-4293-A478-D19753734BDB}" type="presParOf" srcId="{7E6BEB6F-92C5-4E69-AB6B-AA7E926311D2}" destId="{D99C4DDA-97AD-4AA6-8C67-465FE5A7C94B}" srcOrd="0" destOrd="0" presId="urn:microsoft.com/office/officeart/2005/8/layout/hierarchy1"/>
    <dgm:cxn modelId="{D5A74731-6483-4CB5-B41F-A59CFEB0A544}" type="presParOf" srcId="{7E6BEB6F-92C5-4E69-AB6B-AA7E926311D2}" destId="{0E861349-34FE-4461-B35E-FB8048012A4B}" srcOrd="1" destOrd="0" presId="urn:microsoft.com/office/officeart/2005/8/layout/hierarchy1"/>
    <dgm:cxn modelId="{795C9D73-E8B3-4CCD-B767-2A081F6FB97F}" type="presParOf" srcId="{A933C115-6BA6-4592-AC51-5AA071182617}" destId="{8B080ABF-B84A-4A36-B69A-57D1D8E0904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6D16-1498-4572-AF47-63C6C29A019C}">
      <dsp:nvSpPr>
        <dsp:cNvPr id="0" name=""/>
        <dsp:cNvSpPr/>
      </dsp:nvSpPr>
      <dsp:spPr>
        <a:xfrm>
          <a:off x="0" y="-10255"/>
          <a:ext cx="2957512" cy="1878020"/>
        </a:xfrm>
        <a:prstGeom prst="roundRect">
          <a:avLst>
            <a:gd name="adj" fmla="val 10000"/>
          </a:avLst>
        </a:prstGeom>
        <a:solidFill>
          <a:schemeClr val="tx2">
            <a:alpha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D46908A-03BE-4784-B9BE-9D718B56C11C}">
      <dsp:nvSpPr>
        <dsp:cNvPr id="0" name=""/>
        <dsp:cNvSpPr/>
      </dsp:nvSpPr>
      <dsp:spPr>
        <a:xfrm>
          <a:off x="328612" y="301926"/>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Prosjektet ble startet opp i 2020</a:t>
          </a:r>
          <a:endParaRPr lang="en-US" sz="2500" kern="1200"/>
        </a:p>
      </dsp:txBody>
      <dsp:txXfrm>
        <a:off x="383617" y="356931"/>
        <a:ext cx="2847502" cy="1768010"/>
      </dsp:txXfrm>
    </dsp:sp>
    <dsp:sp modelId="{2FCA5B47-7FAB-48B0-80E6-C9E23AFED877}">
      <dsp:nvSpPr>
        <dsp:cNvPr id="0" name=""/>
        <dsp:cNvSpPr/>
      </dsp:nvSpPr>
      <dsp:spPr>
        <a:xfrm>
          <a:off x="3664216" y="327468"/>
          <a:ext cx="2957512" cy="1878020"/>
        </a:xfrm>
        <a:prstGeom prst="roundRect">
          <a:avLst>
            <a:gd name="adj" fmla="val 10000"/>
          </a:avLst>
        </a:prstGeom>
        <a:solidFill>
          <a:srgbClr val="FFC000">
            <a:alpha val="75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D0ACCA6-5BC0-4EBA-A746-46C360673C39}">
      <dsp:nvSpPr>
        <dsp:cNvPr id="0" name=""/>
        <dsp:cNvSpPr/>
      </dsp:nvSpPr>
      <dsp:spPr>
        <a:xfrm>
          <a:off x="3992829" y="639650"/>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dirty="0"/>
            <a:t>Planlagt migrering våren 2021, men ble utsatt </a:t>
          </a:r>
          <a:r>
            <a:rPr lang="nb-NO" sz="2500" kern="1200" dirty="0" err="1"/>
            <a:t>pga</a:t>
          </a:r>
          <a:r>
            <a:rPr lang="nb-NO" sz="2500" kern="1200" dirty="0"/>
            <a:t> korona-situasjonen.</a:t>
          </a:r>
          <a:endParaRPr lang="en-US" sz="2500" kern="1200" dirty="0"/>
        </a:p>
      </dsp:txBody>
      <dsp:txXfrm>
        <a:off x="4047834" y="694655"/>
        <a:ext cx="2847502" cy="1768010"/>
      </dsp:txXfrm>
    </dsp:sp>
    <dsp:sp modelId="{D99C4DDA-97AD-4AA6-8C67-465FE5A7C94B}">
      <dsp:nvSpPr>
        <dsp:cNvPr id="0" name=""/>
        <dsp:cNvSpPr/>
      </dsp:nvSpPr>
      <dsp:spPr>
        <a:xfrm>
          <a:off x="7204424" y="665381"/>
          <a:ext cx="2957512" cy="1878020"/>
        </a:xfrm>
        <a:prstGeom prst="roundRect">
          <a:avLst>
            <a:gd name="adj" fmla="val 10000"/>
          </a:avLst>
        </a:prstGeom>
        <a:solidFill>
          <a:schemeClr val="tx2">
            <a:alpha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E861349-34FE-4461-B35E-FB8048012A4B}">
      <dsp:nvSpPr>
        <dsp:cNvPr id="0" name=""/>
        <dsp:cNvSpPr/>
      </dsp:nvSpPr>
      <dsp:spPr>
        <a:xfrm>
          <a:off x="7533037" y="97756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dirty="0"/>
            <a:t>Endelig dato for gjennomføringen ble 18.10.21. </a:t>
          </a:r>
          <a:endParaRPr lang="en-US" sz="2500" kern="1200" dirty="0"/>
        </a:p>
      </dsp:txBody>
      <dsp:txXfrm>
        <a:off x="7588042" y="1032567"/>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D879A-B923-4D0F-B592-1644C90C13EC}" type="datetimeFigureOut">
              <a:rPr lang="nb-NO" smtClean="0"/>
              <a:t>25.01.2022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09E71-945E-401A-9808-33D7550D08E6}" type="slidenum">
              <a:rPr lang="nb-NO" smtClean="0"/>
              <a:t>‹#›</a:t>
            </a:fld>
            <a:endParaRPr lang="nb-NO"/>
          </a:p>
        </p:txBody>
      </p:sp>
    </p:spTree>
    <p:extLst>
      <p:ext uri="{BB962C8B-B14F-4D97-AF65-F5344CB8AC3E}">
        <p14:creationId xmlns:p14="http://schemas.microsoft.com/office/powerpoint/2010/main" val="184542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Nødnett består av mange andre deler enn kontrollrom og basestasjoner.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Kjernenettet besår av mange servere og datamaskiner i tillegg til veldig mange data linjer.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000" dirty="0"/>
          </a:p>
          <a:p>
            <a:endParaRPr lang="nb-NO" dirty="0"/>
          </a:p>
        </p:txBody>
      </p:sp>
      <p:sp>
        <p:nvSpPr>
          <p:cNvPr id="4" name="Plassholder for lysbildenummer 3"/>
          <p:cNvSpPr>
            <a:spLocks noGrp="1"/>
          </p:cNvSpPr>
          <p:nvPr>
            <p:ph type="sldNum" sz="quarter" idx="5"/>
          </p:nvPr>
        </p:nvSpPr>
        <p:spPr/>
        <p:txBody>
          <a:bodyPr/>
          <a:lstStyle/>
          <a:p>
            <a:fld id="{3EB09E71-945E-401A-9808-33D7550D08E6}" type="slidenum">
              <a:rPr lang="nb-NO" smtClean="0"/>
              <a:t>2</a:t>
            </a:fld>
            <a:endParaRPr lang="nb-NO"/>
          </a:p>
        </p:txBody>
      </p:sp>
    </p:spTree>
    <p:extLst>
      <p:ext uri="{BB962C8B-B14F-4D97-AF65-F5344CB8AC3E}">
        <p14:creationId xmlns:p14="http://schemas.microsoft.com/office/powerpoint/2010/main" val="340098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 av dette vil jo være mer / mindre aktuelt </a:t>
            </a:r>
            <a:r>
              <a:rPr lang="nb-NO" dirty="0" err="1"/>
              <a:t>ifht</a:t>
            </a:r>
            <a:r>
              <a:rPr lang="nb-NO" dirty="0"/>
              <a:t> om du jobber på en AMK-sentral, akuttmottak eller LVS.</a:t>
            </a:r>
          </a:p>
          <a:p>
            <a:endParaRPr lang="nb-NO" dirty="0"/>
          </a:p>
          <a:p>
            <a:endParaRPr lang="nb-NO" dirty="0"/>
          </a:p>
        </p:txBody>
      </p:sp>
      <p:sp>
        <p:nvSpPr>
          <p:cNvPr id="4" name="Plassholder for lysbildenummer 3"/>
          <p:cNvSpPr>
            <a:spLocks noGrp="1"/>
          </p:cNvSpPr>
          <p:nvPr>
            <p:ph type="sldNum" sz="quarter" idx="5"/>
          </p:nvPr>
        </p:nvSpPr>
        <p:spPr/>
        <p:txBody>
          <a:bodyPr/>
          <a:lstStyle/>
          <a:p>
            <a:fld id="{CB74CD27-9C78-4B9A-8ED5-94D7D422F949}" type="slidenum">
              <a:rPr lang="nb-NO" smtClean="0"/>
              <a:t>16</a:t>
            </a:fld>
            <a:endParaRPr lang="nb-NO"/>
          </a:p>
        </p:txBody>
      </p:sp>
    </p:spTree>
    <p:extLst>
      <p:ext uri="{BB962C8B-B14F-4D97-AF65-F5344CB8AC3E}">
        <p14:creationId xmlns:p14="http://schemas.microsoft.com/office/powerpoint/2010/main" val="254047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B74CD27-9C78-4B9A-8ED5-94D7D422F949}" type="slidenum">
              <a:rPr lang="nb-NO" smtClean="0"/>
              <a:t>17</a:t>
            </a:fld>
            <a:endParaRPr lang="nb-NO"/>
          </a:p>
        </p:txBody>
      </p:sp>
    </p:spTree>
    <p:extLst>
      <p:ext uri="{BB962C8B-B14F-4D97-AF65-F5344CB8AC3E}">
        <p14:creationId xmlns:p14="http://schemas.microsoft.com/office/powerpoint/2010/main" val="145483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Aleksander allerede har snakket om , så er det flere ting som påvirker  Nødnettet og som dere bør være forberedt på.</a:t>
            </a:r>
          </a:p>
          <a:p>
            <a:r>
              <a:rPr lang="nb-NO" dirty="0"/>
              <a:t>Her sender vi ut varsler i god tid, så dere skal kunne rekke å forberede dere på de konsekvensene som disse tingene medfører.</a:t>
            </a:r>
          </a:p>
          <a:p>
            <a:endParaRPr lang="nb-NO" dirty="0"/>
          </a:p>
          <a:p>
            <a:endParaRPr lang="nb-NO" dirty="0"/>
          </a:p>
        </p:txBody>
      </p:sp>
      <p:sp>
        <p:nvSpPr>
          <p:cNvPr id="4" name="Plassholder for lysbildenummer 3"/>
          <p:cNvSpPr>
            <a:spLocks noGrp="1"/>
          </p:cNvSpPr>
          <p:nvPr>
            <p:ph type="sldNum" sz="quarter" idx="5"/>
          </p:nvPr>
        </p:nvSpPr>
        <p:spPr/>
        <p:txBody>
          <a:bodyPr/>
          <a:lstStyle/>
          <a:p>
            <a:fld id="{CB74CD27-9C78-4B9A-8ED5-94D7D422F949}" type="slidenum">
              <a:rPr lang="nb-NO" smtClean="0"/>
              <a:t>18</a:t>
            </a:fld>
            <a:endParaRPr lang="nb-NO"/>
          </a:p>
        </p:txBody>
      </p:sp>
    </p:spTree>
    <p:extLst>
      <p:ext uri="{BB962C8B-B14F-4D97-AF65-F5344CB8AC3E}">
        <p14:creationId xmlns:p14="http://schemas.microsoft.com/office/powerpoint/2010/main" val="256273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B74CD27-9C78-4B9A-8ED5-94D7D422F949}" type="slidenum">
              <a:rPr lang="nb-NO" smtClean="0"/>
              <a:t>19</a:t>
            </a:fld>
            <a:endParaRPr lang="nb-NO"/>
          </a:p>
        </p:txBody>
      </p:sp>
    </p:spTree>
    <p:extLst>
      <p:ext uri="{BB962C8B-B14F-4D97-AF65-F5344CB8AC3E}">
        <p14:creationId xmlns:p14="http://schemas.microsoft.com/office/powerpoint/2010/main" val="39720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B74CD27-9C78-4B9A-8ED5-94D7D422F949}" type="slidenum">
              <a:rPr lang="nb-NO" smtClean="0"/>
              <a:t>20</a:t>
            </a:fld>
            <a:endParaRPr lang="nb-NO"/>
          </a:p>
        </p:txBody>
      </p:sp>
    </p:spTree>
    <p:extLst>
      <p:ext uri="{BB962C8B-B14F-4D97-AF65-F5344CB8AC3E}">
        <p14:creationId xmlns:p14="http://schemas.microsoft.com/office/powerpoint/2010/main" val="416073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B74CD27-9C78-4B9A-8ED5-94D7D422F949}" type="slidenum">
              <a:rPr lang="nb-NO" smtClean="0"/>
              <a:t>21</a:t>
            </a:fld>
            <a:endParaRPr lang="nb-NO"/>
          </a:p>
        </p:txBody>
      </p:sp>
    </p:spTree>
    <p:extLst>
      <p:ext uri="{BB962C8B-B14F-4D97-AF65-F5344CB8AC3E}">
        <p14:creationId xmlns:p14="http://schemas.microsoft.com/office/powerpoint/2010/main" val="66776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EB09E71-945E-401A-9808-33D7550D08E6}" type="slidenum">
              <a:rPr lang="nb-NO" smtClean="0"/>
              <a:t>3</a:t>
            </a:fld>
            <a:endParaRPr lang="nb-NO"/>
          </a:p>
        </p:txBody>
      </p:sp>
    </p:spTree>
    <p:extLst>
      <p:ext uri="{BB962C8B-B14F-4D97-AF65-F5344CB8AC3E}">
        <p14:creationId xmlns:p14="http://schemas.microsoft.com/office/powerpoint/2010/main" val="362847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Ledet av DSB, med representanter fra Motorola samt etatenes driftsorganisasjoner (</a:t>
            </a:r>
            <a:r>
              <a:rPr lang="nb-NO" sz="1200" dirty="0" err="1"/>
              <a:t>xDO</a:t>
            </a:r>
            <a:r>
              <a:rPr lang="nb-NO"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lvl="0" indent="0">
              <a:buFont typeface="Arial" panose="020B0604020202020204" pitchFamily="34" charset="0"/>
              <a:buNone/>
            </a:pPr>
            <a:r>
              <a:rPr lang="nb-NO" sz="3200" dirty="0"/>
              <a:t>Og er ett ledd i kontrakten med Motorola som leverandør og driftsoperatør av Nødnett.</a:t>
            </a:r>
          </a:p>
          <a:p>
            <a:pPr marL="0" lvl="0" indent="0">
              <a:buFont typeface="Arial" panose="020B0604020202020204" pitchFamily="34" charset="0"/>
              <a:buNone/>
            </a:pPr>
            <a:endParaRPr lang="nb-NO" sz="3200" dirty="0"/>
          </a:p>
          <a:p>
            <a:pPr marL="742950" lvl="1" indent="-285750"/>
            <a:endParaRPr lang="nb-NO" sz="2000" dirty="0"/>
          </a:p>
          <a:p>
            <a:pPr marL="742950" lvl="1" indent="-285750"/>
            <a:endParaRPr lang="nb-NO" sz="2000" dirty="0"/>
          </a:p>
          <a:p>
            <a:pPr marL="742950" lvl="1" indent="-285750"/>
            <a:endParaRPr lang="nb-NO" sz="2000" dirty="0"/>
          </a:p>
          <a:p>
            <a:pPr marL="742950" lvl="1" indent="-285750"/>
            <a:r>
              <a:rPr lang="nb-NO" sz="2000" dirty="0" err="1"/>
              <a:t>XDO’ene</a:t>
            </a:r>
            <a:r>
              <a:rPr lang="nb-NO" sz="2000" dirty="0"/>
              <a:t> var viktige bidragsytere i forhold til forberedelser, oppdateringer migreringsnatten, samt testing og verifikasjon i forbindelse med endringene.</a:t>
            </a:r>
          </a:p>
          <a:p>
            <a:endParaRPr lang="nb-NO" dirty="0"/>
          </a:p>
        </p:txBody>
      </p:sp>
      <p:sp>
        <p:nvSpPr>
          <p:cNvPr id="4" name="Plassholder for lysbildenummer 3"/>
          <p:cNvSpPr>
            <a:spLocks noGrp="1"/>
          </p:cNvSpPr>
          <p:nvPr>
            <p:ph type="sldNum" sz="quarter" idx="5"/>
          </p:nvPr>
        </p:nvSpPr>
        <p:spPr/>
        <p:txBody>
          <a:bodyPr/>
          <a:lstStyle/>
          <a:p>
            <a:fld id="{3EB09E71-945E-401A-9808-33D7550D08E6}" type="slidenum">
              <a:rPr lang="nb-NO" smtClean="0"/>
              <a:t>4</a:t>
            </a:fld>
            <a:endParaRPr lang="nb-NO"/>
          </a:p>
        </p:txBody>
      </p:sp>
    </p:spTree>
    <p:extLst>
      <p:ext uri="{BB962C8B-B14F-4D97-AF65-F5344CB8AC3E}">
        <p14:creationId xmlns:p14="http://schemas.microsoft.com/office/powerpoint/2010/main" val="292568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742950" lvl="1" indent="-285750"/>
            <a:r>
              <a:rPr lang="nb-NO" sz="1200" dirty="0"/>
              <a:t>Utstyr ute på kontrollrommene ble klargjort</a:t>
            </a:r>
          </a:p>
          <a:p>
            <a:pPr marL="742950" lvl="1" indent="-285750"/>
            <a:r>
              <a:rPr lang="nb-NO" sz="1200" dirty="0"/>
              <a:t>Test av alle radio typer og radio software</a:t>
            </a:r>
          </a:p>
          <a:p>
            <a:pPr marL="742950" lvl="1" indent="-285750"/>
            <a:r>
              <a:rPr lang="nb-NO" sz="1200" dirty="0"/>
              <a:t>Programvare på basestasjoner ble oppgradert</a:t>
            </a:r>
          </a:p>
          <a:p>
            <a:pPr marL="742950" lvl="1" indent="-285750"/>
            <a:r>
              <a:rPr lang="nb-NO" sz="1200" dirty="0"/>
              <a:t>Maskin- og programvare relatert til støttesystemer i kjernenettet ble byttet</a:t>
            </a:r>
          </a:p>
          <a:p>
            <a:endParaRPr lang="nb-NO" dirty="0"/>
          </a:p>
        </p:txBody>
      </p:sp>
      <p:sp>
        <p:nvSpPr>
          <p:cNvPr id="4" name="Plassholder for lysbildenummer 3"/>
          <p:cNvSpPr>
            <a:spLocks noGrp="1"/>
          </p:cNvSpPr>
          <p:nvPr>
            <p:ph type="sldNum" sz="quarter" idx="5"/>
          </p:nvPr>
        </p:nvSpPr>
        <p:spPr/>
        <p:txBody>
          <a:bodyPr/>
          <a:lstStyle/>
          <a:p>
            <a:fld id="{3EB09E71-945E-401A-9808-33D7550D08E6}" type="slidenum">
              <a:rPr lang="nb-NO" smtClean="0"/>
              <a:t>5</a:t>
            </a:fld>
            <a:endParaRPr lang="nb-NO"/>
          </a:p>
        </p:txBody>
      </p:sp>
    </p:spTree>
    <p:extLst>
      <p:ext uri="{BB962C8B-B14F-4D97-AF65-F5344CB8AC3E}">
        <p14:creationId xmlns:p14="http://schemas.microsoft.com/office/powerpoint/2010/main" val="415190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lvl="0" indent="-285750">
              <a:buFont typeface="Arial" panose="020B0604020202020204" pitchFamily="34" charset="0"/>
              <a:buChar char="•"/>
            </a:pPr>
            <a:r>
              <a:rPr lang="nb-NO" dirty="0"/>
              <a:t>med representanter for RHF, </a:t>
            </a:r>
            <a:r>
              <a:rPr lang="nb-NO" dirty="0" err="1"/>
              <a:t>AMK’er</a:t>
            </a:r>
            <a:r>
              <a:rPr lang="nb-NO" dirty="0"/>
              <a:t>, enkelte LV og samarbeidspartnere</a:t>
            </a:r>
          </a:p>
          <a:p>
            <a:pPr marL="742950" lvl="1" indent="-285750"/>
            <a:r>
              <a:rPr lang="nb-NO" sz="1800" dirty="0"/>
              <a:t>Informasjon om status og operative konsekvenser for brukerne av radioterminaler og kontrollrom</a:t>
            </a:r>
          </a:p>
          <a:p>
            <a:pPr marL="742950" lvl="1" indent="-285750"/>
            <a:r>
              <a:rPr lang="nb-NO" sz="1800" dirty="0"/>
              <a:t>Kontaktpersoner ble avklart</a:t>
            </a:r>
          </a:p>
          <a:p>
            <a:endParaRPr lang="nb-NO" dirty="0"/>
          </a:p>
        </p:txBody>
      </p:sp>
      <p:sp>
        <p:nvSpPr>
          <p:cNvPr id="4" name="Plassholder for lysbildenummer 3"/>
          <p:cNvSpPr>
            <a:spLocks noGrp="1"/>
          </p:cNvSpPr>
          <p:nvPr>
            <p:ph type="sldNum" sz="quarter" idx="5"/>
          </p:nvPr>
        </p:nvSpPr>
        <p:spPr/>
        <p:txBody>
          <a:bodyPr/>
          <a:lstStyle/>
          <a:p>
            <a:fld id="{3EB09E71-945E-401A-9808-33D7550D08E6}" type="slidenum">
              <a:rPr lang="nb-NO" smtClean="0"/>
              <a:t>6</a:t>
            </a:fld>
            <a:endParaRPr lang="nb-NO"/>
          </a:p>
        </p:txBody>
      </p:sp>
    </p:spTree>
    <p:extLst>
      <p:ext uri="{BB962C8B-B14F-4D97-AF65-F5344CB8AC3E}">
        <p14:creationId xmlns:p14="http://schemas.microsoft.com/office/powerpoint/2010/main" val="150570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74CD27-9C78-4B9A-8ED5-94D7D422F949}" type="slidenum">
              <a:rPr lang="nb-NO" smtClean="0"/>
              <a:t>12</a:t>
            </a:fld>
            <a:endParaRPr lang="nb-NO"/>
          </a:p>
        </p:txBody>
      </p:sp>
    </p:spTree>
    <p:extLst>
      <p:ext uri="{BB962C8B-B14F-4D97-AF65-F5344CB8AC3E}">
        <p14:creationId xmlns:p14="http://schemas.microsoft.com/office/powerpoint/2010/main" val="32058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Norge er et værutsatt land med mye fjell, langstrakte vidder, lange kystlinjer og mange kronglete veistrekninger. </a:t>
            </a:r>
          </a:p>
          <a:p>
            <a:endParaRPr lang="nb-NO" dirty="0"/>
          </a:p>
          <a:p>
            <a:r>
              <a:rPr lang="nb-NO" dirty="0"/>
              <a:t>Vi ser at været stadig er i forandring med «mer vær» enn tidligere, i hvert fall slik vi opplever det. Mer styrtregn som igjen medfører bl.a. ras og mer flom. Vind er noe vi i Innlandet egentlig ikke kan si at vi har mye av, men også her er dette et økende «problem». Bare i de seneste månedene / ukene har vi hatt flere hendelser med mye vind som medførte at Nødnettet samt telefoni var ute av drift i mange timer. </a:t>
            </a:r>
          </a:p>
          <a:p>
            <a:endParaRPr lang="nb-NO" dirty="0"/>
          </a:p>
          <a:p>
            <a:r>
              <a:rPr lang="nb-NO" dirty="0"/>
              <a:t>Nødnettet er dessverre ute av drift i kortere og lengre perioder rundt om i landet, og som oftest </a:t>
            </a:r>
            <a:r>
              <a:rPr lang="nb-NO" dirty="0" err="1"/>
              <a:t>pga</a:t>
            </a:r>
            <a:r>
              <a:rPr lang="nb-NO" dirty="0"/>
              <a:t> vær. </a:t>
            </a:r>
          </a:p>
          <a:p>
            <a:endParaRPr lang="nb-NO" dirty="0"/>
          </a:p>
          <a:p>
            <a:r>
              <a:rPr lang="nb-NO" dirty="0"/>
              <a:t>Er vi / dere forberedt på dette?</a:t>
            </a:r>
          </a:p>
        </p:txBody>
      </p:sp>
      <p:sp>
        <p:nvSpPr>
          <p:cNvPr id="4" name="Plassholder for lysbildenummer 3"/>
          <p:cNvSpPr>
            <a:spLocks noGrp="1"/>
          </p:cNvSpPr>
          <p:nvPr>
            <p:ph type="sldNum" sz="quarter" idx="5"/>
          </p:nvPr>
        </p:nvSpPr>
        <p:spPr/>
        <p:txBody>
          <a:bodyPr/>
          <a:lstStyle/>
          <a:p>
            <a:fld id="{CB74CD27-9C78-4B9A-8ED5-94D7D422F949}" type="slidenum">
              <a:rPr lang="nb-NO" smtClean="0"/>
              <a:t>13</a:t>
            </a:fld>
            <a:endParaRPr lang="nb-NO"/>
          </a:p>
        </p:txBody>
      </p:sp>
    </p:spTree>
    <p:extLst>
      <p:ext uri="{BB962C8B-B14F-4D97-AF65-F5344CB8AC3E}">
        <p14:creationId xmlns:p14="http://schemas.microsoft.com/office/powerpoint/2010/main" val="74232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dirty="0">
                <a:solidFill>
                  <a:srgbClr val="003283"/>
                </a:solidFill>
              </a:rPr>
              <a:t>Utfallene i Nødnett skyldes ofte strømbrudd som igjen medfører utfall på leide transmisjonslinjer som Nødnett er avhengig av.  </a:t>
            </a:r>
          </a:p>
          <a:p>
            <a:pPr marL="285750" indent="-285750">
              <a:buFont typeface="Arial" panose="020B0604020202020204" pitchFamily="34" charset="0"/>
              <a:buChar char="•"/>
            </a:pPr>
            <a:endParaRPr lang="nb-NO" dirty="0">
              <a:solidFill>
                <a:srgbClr val="003283"/>
              </a:solidFill>
            </a:endParaRPr>
          </a:p>
          <a:p>
            <a:pPr marL="285750" indent="-285750">
              <a:buFont typeface="Arial" panose="020B0604020202020204" pitchFamily="34" charset="0"/>
              <a:buChar char="•"/>
            </a:pPr>
            <a:r>
              <a:rPr lang="nb-NO" sz="1200" dirty="0">
                <a:solidFill>
                  <a:srgbClr val="003283"/>
                </a:solidFill>
              </a:rPr>
              <a:t>God reservestrøm i Nødnett reduserer omfanget på utfallene. Overlappende dekning i mange områder reduserer også konsekvensene av utfall på basestasjonene.</a:t>
            </a:r>
          </a:p>
          <a:p>
            <a:pPr marL="285750" indent="-285750">
              <a:buFont typeface="Arial" panose="020B0604020202020204" pitchFamily="34" charset="0"/>
              <a:buChar char="•"/>
            </a:pPr>
            <a:endParaRPr lang="nb-NO" dirty="0">
              <a:solidFill>
                <a:srgbClr val="003283"/>
              </a:solidFill>
            </a:endParaRPr>
          </a:p>
          <a:p>
            <a:pPr marL="285750" indent="-285750">
              <a:buFont typeface="Arial" panose="020B0604020202020204" pitchFamily="34" charset="0"/>
              <a:buChar char="•"/>
            </a:pPr>
            <a:r>
              <a:rPr lang="nb-NO" sz="1200" dirty="0">
                <a:solidFill>
                  <a:srgbClr val="003283"/>
                </a:solidFill>
              </a:rPr>
              <a:t>Ved strømbrudd kobles basestasjonene i Nødnett over på reservestrømløsning. </a:t>
            </a:r>
          </a:p>
          <a:p>
            <a:pPr marL="285750" indent="-285750">
              <a:buFont typeface="Arial" panose="020B0604020202020204" pitchFamily="34" charset="0"/>
              <a:buChar char="•"/>
            </a:pPr>
            <a:endParaRPr lang="nb-NO" dirty="0">
              <a:solidFill>
                <a:srgbClr val="003283"/>
              </a:solidFill>
            </a:endParaRPr>
          </a:p>
          <a:p>
            <a:pPr marL="285750" indent="-285750">
              <a:buFont typeface="Arial" panose="020B0604020202020204" pitchFamily="34" charset="0"/>
              <a:buChar char="•"/>
            </a:pPr>
            <a:r>
              <a:rPr lang="nb-NO" sz="1200" dirty="0">
                <a:solidFill>
                  <a:srgbClr val="003283"/>
                </a:solidFill>
              </a:rPr>
              <a:t>Tall hentet fra DSB: I Nødnett har </a:t>
            </a:r>
          </a:p>
          <a:p>
            <a:pPr marL="742950" lvl="1" indent="-285750">
              <a:buFont typeface="Arial" panose="020B0604020202020204" pitchFamily="34" charset="0"/>
              <a:buChar char="•"/>
            </a:pPr>
            <a:r>
              <a:rPr lang="nb-NO" dirty="0">
                <a:solidFill>
                  <a:srgbClr val="003283"/>
                </a:solidFill>
              </a:rPr>
              <a:t>15 % av basestasjonene 20 t reservestrøm,</a:t>
            </a:r>
          </a:p>
          <a:p>
            <a:pPr marL="742950" lvl="1" indent="-285750">
              <a:buFont typeface="Arial" panose="020B0604020202020204" pitchFamily="34" charset="0"/>
              <a:buChar char="•"/>
            </a:pPr>
            <a:r>
              <a:rPr lang="nb-NO" dirty="0">
                <a:solidFill>
                  <a:srgbClr val="003283"/>
                </a:solidFill>
              </a:rPr>
              <a:t>15 % har 48 timer, </a:t>
            </a:r>
          </a:p>
          <a:p>
            <a:pPr marL="742950" lvl="1" indent="-285750">
              <a:buFont typeface="Arial" panose="020B0604020202020204" pitchFamily="34" charset="0"/>
              <a:buChar char="•"/>
            </a:pPr>
            <a:r>
              <a:rPr lang="nb-NO" dirty="0">
                <a:solidFill>
                  <a:srgbClr val="003283"/>
                </a:solidFill>
              </a:rPr>
              <a:t>1 % har 72 timer  </a:t>
            </a:r>
          </a:p>
          <a:p>
            <a:pPr marL="742950" lvl="1" indent="-285750">
              <a:buFont typeface="Arial" panose="020B0604020202020204" pitchFamily="34" charset="0"/>
              <a:buChar char="•"/>
            </a:pPr>
            <a:r>
              <a:rPr lang="nb-NO" dirty="0">
                <a:solidFill>
                  <a:srgbClr val="003283"/>
                </a:solidFill>
              </a:rPr>
              <a:t>resterende minimum 8 timer reservestrøm.</a:t>
            </a:r>
          </a:p>
          <a:p>
            <a:endParaRPr lang="nb-NO" dirty="0"/>
          </a:p>
        </p:txBody>
      </p:sp>
      <p:sp>
        <p:nvSpPr>
          <p:cNvPr id="4" name="Plassholder for lysbildenummer 3"/>
          <p:cNvSpPr>
            <a:spLocks noGrp="1"/>
          </p:cNvSpPr>
          <p:nvPr>
            <p:ph type="sldNum" sz="quarter" idx="5"/>
          </p:nvPr>
        </p:nvSpPr>
        <p:spPr/>
        <p:txBody>
          <a:bodyPr/>
          <a:lstStyle/>
          <a:p>
            <a:fld id="{CB74CD27-9C78-4B9A-8ED5-94D7D422F949}" type="slidenum">
              <a:rPr lang="nb-NO" smtClean="0"/>
              <a:t>14</a:t>
            </a:fld>
            <a:endParaRPr lang="nb-NO"/>
          </a:p>
        </p:txBody>
      </p:sp>
    </p:spTree>
    <p:extLst>
      <p:ext uri="{BB962C8B-B14F-4D97-AF65-F5344CB8AC3E}">
        <p14:creationId xmlns:p14="http://schemas.microsoft.com/office/powerpoint/2010/main" val="13180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dirty="0">
                <a:solidFill>
                  <a:srgbClr val="003283"/>
                </a:solidFill>
              </a:rPr>
              <a:t>Utfallene i Nødnett skyldes ofte strømbrudd som igjen medfører utfall på leide transmisjonslinjer som Nødnett er avhengig av.  </a:t>
            </a:r>
          </a:p>
          <a:p>
            <a:pPr marL="285750" indent="-285750">
              <a:buFont typeface="Arial" panose="020B0604020202020204" pitchFamily="34" charset="0"/>
              <a:buChar char="•"/>
            </a:pPr>
            <a:endParaRPr lang="nb-NO" dirty="0">
              <a:solidFill>
                <a:srgbClr val="003283"/>
              </a:solidFill>
            </a:endParaRPr>
          </a:p>
          <a:p>
            <a:pPr marL="285750" indent="-285750">
              <a:buFont typeface="Arial" panose="020B0604020202020204" pitchFamily="34" charset="0"/>
              <a:buChar char="•"/>
            </a:pPr>
            <a:r>
              <a:rPr lang="nb-NO" sz="1200" dirty="0">
                <a:solidFill>
                  <a:srgbClr val="003283"/>
                </a:solidFill>
              </a:rPr>
              <a:t>God reservestrøm i Nødnett reduserer omfanget på utfallene. Overlappende dekning i mange områder reduserer også konsekvensene av utfall på basestasjonene.</a:t>
            </a:r>
          </a:p>
          <a:p>
            <a:pPr marL="285750" indent="-285750">
              <a:buFont typeface="Arial" panose="020B0604020202020204" pitchFamily="34" charset="0"/>
              <a:buChar char="•"/>
            </a:pPr>
            <a:endParaRPr lang="nb-NO" dirty="0">
              <a:solidFill>
                <a:srgbClr val="003283"/>
              </a:solidFill>
            </a:endParaRPr>
          </a:p>
          <a:p>
            <a:pPr marL="285750" indent="-285750">
              <a:buFont typeface="Arial" panose="020B0604020202020204" pitchFamily="34" charset="0"/>
              <a:buChar char="•"/>
            </a:pPr>
            <a:r>
              <a:rPr lang="nb-NO" sz="1200" dirty="0">
                <a:solidFill>
                  <a:srgbClr val="003283"/>
                </a:solidFill>
              </a:rPr>
              <a:t>Ved strømbrudd kobles basestasjonene i Nødnett over på reservestrømløsning. </a:t>
            </a:r>
          </a:p>
          <a:p>
            <a:pPr marL="285750" indent="-285750">
              <a:buFont typeface="Arial" panose="020B0604020202020204" pitchFamily="34" charset="0"/>
              <a:buChar char="•"/>
            </a:pPr>
            <a:endParaRPr lang="nb-NO" dirty="0">
              <a:solidFill>
                <a:srgbClr val="003283"/>
              </a:solidFill>
            </a:endParaRPr>
          </a:p>
          <a:p>
            <a:pPr marL="285750" indent="-285750">
              <a:buFont typeface="Arial" panose="020B0604020202020204" pitchFamily="34" charset="0"/>
              <a:buChar char="•"/>
            </a:pPr>
            <a:r>
              <a:rPr lang="nb-NO" sz="1200" dirty="0">
                <a:solidFill>
                  <a:srgbClr val="003283"/>
                </a:solidFill>
              </a:rPr>
              <a:t>Tall hentet fra DSB: I Nødnett har </a:t>
            </a:r>
          </a:p>
          <a:p>
            <a:pPr marL="742950" lvl="1" indent="-285750">
              <a:buFont typeface="Arial" panose="020B0604020202020204" pitchFamily="34" charset="0"/>
              <a:buChar char="•"/>
            </a:pPr>
            <a:r>
              <a:rPr lang="nb-NO" dirty="0">
                <a:solidFill>
                  <a:srgbClr val="003283"/>
                </a:solidFill>
              </a:rPr>
              <a:t>15 % av basestasjonene 20 t reservestrøm,</a:t>
            </a:r>
          </a:p>
          <a:p>
            <a:pPr marL="742950" lvl="1" indent="-285750">
              <a:buFont typeface="Arial" panose="020B0604020202020204" pitchFamily="34" charset="0"/>
              <a:buChar char="•"/>
            </a:pPr>
            <a:r>
              <a:rPr lang="nb-NO" dirty="0">
                <a:solidFill>
                  <a:srgbClr val="003283"/>
                </a:solidFill>
              </a:rPr>
              <a:t>15 % har 48 timer, </a:t>
            </a:r>
          </a:p>
          <a:p>
            <a:pPr marL="742950" lvl="1" indent="-285750">
              <a:buFont typeface="Arial" panose="020B0604020202020204" pitchFamily="34" charset="0"/>
              <a:buChar char="•"/>
            </a:pPr>
            <a:r>
              <a:rPr lang="nb-NO" dirty="0">
                <a:solidFill>
                  <a:srgbClr val="003283"/>
                </a:solidFill>
              </a:rPr>
              <a:t>1 % har 72 timer  </a:t>
            </a:r>
          </a:p>
          <a:p>
            <a:pPr marL="742950" lvl="1" indent="-285750">
              <a:buFont typeface="Arial" panose="020B0604020202020204" pitchFamily="34" charset="0"/>
              <a:buChar char="•"/>
            </a:pPr>
            <a:r>
              <a:rPr lang="nb-NO" dirty="0">
                <a:solidFill>
                  <a:srgbClr val="003283"/>
                </a:solidFill>
              </a:rPr>
              <a:t>resterende minimum 8 timer reservestrøm.</a:t>
            </a:r>
          </a:p>
          <a:p>
            <a:endParaRPr lang="nb-NO" dirty="0"/>
          </a:p>
        </p:txBody>
      </p:sp>
      <p:sp>
        <p:nvSpPr>
          <p:cNvPr id="4" name="Plassholder for lysbildenummer 3"/>
          <p:cNvSpPr>
            <a:spLocks noGrp="1"/>
          </p:cNvSpPr>
          <p:nvPr>
            <p:ph type="sldNum" sz="quarter" idx="5"/>
          </p:nvPr>
        </p:nvSpPr>
        <p:spPr/>
        <p:txBody>
          <a:bodyPr/>
          <a:lstStyle/>
          <a:p>
            <a:fld id="{CB74CD27-9C78-4B9A-8ED5-94D7D422F949}" type="slidenum">
              <a:rPr lang="nb-NO" smtClean="0"/>
              <a:t>15</a:t>
            </a:fld>
            <a:endParaRPr lang="nb-NO"/>
          </a:p>
        </p:txBody>
      </p:sp>
    </p:spTree>
    <p:extLst>
      <p:ext uri="{BB962C8B-B14F-4D97-AF65-F5344CB8AC3E}">
        <p14:creationId xmlns:p14="http://schemas.microsoft.com/office/powerpoint/2010/main" val="3228393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08965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19" name="Plassholder for dato 3">
            <a:extLst>
              <a:ext uri="{FF2B5EF4-FFF2-40B4-BE49-F238E27FC236}">
                <a16:creationId xmlns:a16="http://schemas.microsoft.com/office/drawing/2014/main" id="{7F0C846F-E2B8-43B9-9537-B555F9BDC407}"/>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20" name="Plassholder for bunntekst 4">
            <a:extLst>
              <a:ext uri="{FF2B5EF4-FFF2-40B4-BE49-F238E27FC236}">
                <a16:creationId xmlns:a16="http://schemas.microsoft.com/office/drawing/2014/main" id="{5A329A3B-CAAE-4A76-9EC0-900CE907079E}"/>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1" name="Plassholder for lysbildenummer 5">
            <a:extLst>
              <a:ext uri="{FF2B5EF4-FFF2-40B4-BE49-F238E27FC236}">
                <a16:creationId xmlns:a16="http://schemas.microsoft.com/office/drawing/2014/main" id="{246F21D0-2469-4C41-95AF-27759C15DB7D}"/>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pic>
        <p:nvPicPr>
          <p:cNvPr id="23" name="Bilde 22">
            <a:extLst>
              <a:ext uri="{FF2B5EF4-FFF2-40B4-BE49-F238E27FC236}">
                <a16:creationId xmlns:a16="http://schemas.microsoft.com/office/drawing/2014/main" id="{9F82DBEC-12DA-4B92-96AB-A3CB4C0016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461227"/>
            <a:ext cx="576000" cy="155368"/>
          </a:xfrm>
          <a:prstGeom prst="rect">
            <a:avLst/>
          </a:prstGeom>
        </p:spPr>
      </p:pic>
      <p:sp>
        <p:nvSpPr>
          <p:cNvPr id="11" name="Tittel 1">
            <a:extLst>
              <a:ext uri="{FF2B5EF4-FFF2-40B4-BE49-F238E27FC236}">
                <a16:creationId xmlns:a16="http://schemas.microsoft.com/office/drawing/2014/main" id="{7F134C94-78FA-4B9D-AEDF-24838F4AAAC6}"/>
              </a:ext>
            </a:extLst>
          </p:cNvPr>
          <p:cNvSpPr>
            <a:spLocks noGrp="1"/>
          </p:cNvSpPr>
          <p:nvPr>
            <p:ph type="ctrTitle"/>
          </p:nvPr>
        </p:nvSpPr>
        <p:spPr>
          <a:xfrm>
            <a:off x="838200" y="2364827"/>
            <a:ext cx="10515600" cy="1064173"/>
          </a:xfrm>
        </p:spPr>
        <p:txBody>
          <a:bodyPr anchor="t">
            <a:normAutofit/>
          </a:bodyPr>
          <a:lstStyle>
            <a:lvl1pPr algn="l">
              <a:defRPr sz="4400">
                <a:solidFill>
                  <a:schemeClr val="bg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E6B3D7BD-9439-49F9-A2A8-5169F5FF7BBC}"/>
              </a:ext>
            </a:extLst>
          </p:cNvPr>
          <p:cNvSpPr>
            <a:spLocks noGrp="1"/>
          </p:cNvSpPr>
          <p:nvPr>
            <p:ph type="subTitle" idx="1"/>
          </p:nvPr>
        </p:nvSpPr>
        <p:spPr>
          <a:xfrm>
            <a:off x="838200" y="3602038"/>
            <a:ext cx="10515600" cy="1655762"/>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3" name="Bilde 12">
            <a:extLst>
              <a:ext uri="{FF2B5EF4-FFF2-40B4-BE49-F238E27FC236}">
                <a16:creationId xmlns:a16="http://schemas.microsoft.com/office/drawing/2014/main" id="{06E590AE-0D90-4D1D-8247-9632F101D4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1207394" y="0"/>
            <a:ext cx="599091" cy="1889441"/>
          </a:xfrm>
          <a:prstGeom prst="rect">
            <a:avLst/>
          </a:prstGeom>
        </p:spPr>
      </p:pic>
    </p:spTree>
    <p:extLst>
      <p:ext uri="{BB962C8B-B14F-4D97-AF65-F5344CB8AC3E}">
        <p14:creationId xmlns:p14="http://schemas.microsoft.com/office/powerpoint/2010/main" val="93741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87747-4510-413E-9786-CFBD4B3CE155}"/>
              </a:ext>
            </a:extLst>
          </p:cNvPr>
          <p:cNvSpPr>
            <a:spLocks noGrp="1"/>
          </p:cNvSpPr>
          <p:nvPr>
            <p:ph type="title"/>
          </p:nvPr>
        </p:nvSpPr>
        <p:spPr>
          <a:xfrm>
            <a:off x="839788" y="1003682"/>
            <a:ext cx="4114800" cy="1244665"/>
          </a:xfrm>
        </p:spPr>
        <p:txBody>
          <a:bodyPr anchor="t"/>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7D81815-80DE-4A67-8165-85DE034B6F49}"/>
              </a:ext>
            </a:extLst>
          </p:cNvPr>
          <p:cNvSpPr>
            <a:spLocks noGrp="1"/>
          </p:cNvSpPr>
          <p:nvPr>
            <p:ph idx="1"/>
          </p:nvPr>
        </p:nvSpPr>
        <p:spPr>
          <a:xfrm>
            <a:off x="5183188" y="1003683"/>
            <a:ext cx="6172200" cy="51409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DA60B593-DC6C-4625-9974-505C9FCD628A}"/>
              </a:ext>
            </a:extLst>
          </p:cNvPr>
          <p:cNvSpPr>
            <a:spLocks noGrp="1"/>
          </p:cNvSpPr>
          <p:nvPr>
            <p:ph type="body" sz="half" idx="2"/>
          </p:nvPr>
        </p:nvSpPr>
        <p:spPr>
          <a:xfrm>
            <a:off x="839788" y="2377440"/>
            <a:ext cx="4114800" cy="376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8F8AF4D-4781-4E68-916B-1A8B0B18656A}"/>
              </a:ext>
            </a:extLst>
          </p:cNvPr>
          <p:cNvSpPr>
            <a:spLocks noGrp="1"/>
          </p:cNvSpPr>
          <p:nvPr>
            <p:ph type="dt" sz="half" idx="10"/>
          </p:nvPr>
        </p:nvSpPr>
        <p:spPr/>
        <p:txBody>
          <a:bodyPr/>
          <a:lstStyle/>
          <a:p>
            <a:fld id="{31D7CF7D-255F-436D-9748-3CD38906D863}" type="datetimeFigureOut">
              <a:rPr lang="nb-NO" smtClean="0"/>
              <a:t>25.01.2022</a:t>
            </a:fld>
            <a:endParaRPr lang="nb-NO"/>
          </a:p>
        </p:txBody>
      </p:sp>
      <p:sp>
        <p:nvSpPr>
          <p:cNvPr id="6" name="Plassholder for bunntekst 5">
            <a:extLst>
              <a:ext uri="{FF2B5EF4-FFF2-40B4-BE49-F238E27FC236}">
                <a16:creationId xmlns:a16="http://schemas.microsoft.com/office/drawing/2014/main" id="{B5FF20F3-22CE-433D-B8BF-3D8CA3F3530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FD56173-A93A-4AB0-9033-ABAA10F1D9DB}"/>
              </a:ext>
            </a:extLst>
          </p:cNvPr>
          <p:cNvSpPr>
            <a:spLocks noGrp="1"/>
          </p:cNvSpPr>
          <p:nvPr>
            <p:ph type="sldNum" sz="quarter" idx="12"/>
          </p:nvPr>
        </p:nvSpPr>
        <p:spPr/>
        <p:txBody>
          <a:bodyPr/>
          <a:lstStyle/>
          <a:p>
            <a:fld id="{44FAA047-D1DD-4259-9065-2DF2EBC0D071}" type="slidenum">
              <a:rPr lang="nb-NO" smtClean="0"/>
              <a:t>‹#›</a:t>
            </a:fld>
            <a:endParaRPr lang="nb-NO"/>
          </a:p>
        </p:txBody>
      </p:sp>
    </p:spTree>
    <p:extLst>
      <p:ext uri="{BB962C8B-B14F-4D97-AF65-F5344CB8AC3E}">
        <p14:creationId xmlns:p14="http://schemas.microsoft.com/office/powerpoint/2010/main" val="294212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85800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949F791-C582-45E3-8943-390075A52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H="1">
            <a:off x="1222917" y="3101642"/>
            <a:ext cx="1135566" cy="3581400"/>
          </a:xfrm>
          <a:prstGeom prst="rect">
            <a:avLst/>
          </a:prstGeom>
        </p:spPr>
      </p:pic>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0700" y="2755254"/>
            <a:ext cx="8141138" cy="392391"/>
          </a:xfrm>
          <a:prstGeom prst="rect">
            <a:avLst/>
          </a:prstGeom>
        </p:spPr>
      </p:pic>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4" cy="365125"/>
          </a:xfrm>
          <a:prstGeom prst="rect">
            <a:avLst/>
          </a:prstGeom>
        </p:spPr>
      </p:pic>
      <p:pic>
        <p:nvPicPr>
          <p:cNvPr id="23" name="Bilde 22">
            <a:extLst>
              <a:ext uri="{FF2B5EF4-FFF2-40B4-BE49-F238E27FC236}">
                <a16:creationId xmlns:a16="http://schemas.microsoft.com/office/drawing/2014/main" id="{9F82DBEC-12DA-4B92-96AB-A3CB4C0016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8331" y="6461227"/>
            <a:ext cx="555738" cy="155368"/>
          </a:xfrm>
          <a:prstGeom prst="rect">
            <a:avLst/>
          </a:prstGeom>
        </p:spPr>
      </p:pic>
    </p:spTree>
    <p:extLst>
      <p:ext uri="{BB962C8B-B14F-4D97-AF65-F5344CB8AC3E}">
        <p14:creationId xmlns:p14="http://schemas.microsoft.com/office/powerpoint/2010/main" val="280051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eloverskrif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08965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7DE08AA1-66C1-405C-BEDA-C6FD741ED039}"/>
              </a:ext>
            </a:extLst>
          </p:cNvPr>
          <p:cNvSpPr>
            <a:spLocks noGrp="1"/>
          </p:cNvSpPr>
          <p:nvPr>
            <p:ph type="title"/>
          </p:nvPr>
        </p:nvSpPr>
        <p:spPr>
          <a:xfrm>
            <a:off x="831850" y="1709738"/>
            <a:ext cx="10515600" cy="2042455"/>
          </a:xfrm>
        </p:spPr>
        <p:txBody>
          <a:bodyPr anchor="t"/>
          <a:lstStyle>
            <a:lvl1pPr algn="ctr">
              <a:defRPr sz="6000">
                <a:solidFill>
                  <a:schemeClr val="bg1"/>
                </a:solidFill>
              </a:defRPr>
            </a:lvl1pPr>
          </a:lstStyle>
          <a:p>
            <a:r>
              <a:rPr lang="nb-NO"/>
              <a:t>Klikk for å redigere tittelstil</a:t>
            </a:r>
            <a:endParaRPr lang="nb-NO" dirty="0"/>
          </a:p>
        </p:txBody>
      </p:sp>
      <p:sp>
        <p:nvSpPr>
          <p:cNvPr id="5" name="Plassholder for bunntekst 4">
            <a:extLst>
              <a:ext uri="{FF2B5EF4-FFF2-40B4-BE49-F238E27FC236}">
                <a16:creationId xmlns:a16="http://schemas.microsoft.com/office/drawing/2014/main" id="{7D22062F-4F44-47AC-BD10-6C09831D095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CA1DDD-5081-4FE0-8BBA-31FA4FB43C1C}"/>
              </a:ext>
            </a:extLst>
          </p:cNvPr>
          <p:cNvSpPr>
            <a:spLocks noGrp="1"/>
          </p:cNvSpPr>
          <p:nvPr>
            <p:ph type="sldNum" sz="quarter" idx="12"/>
          </p:nvPr>
        </p:nvSpPr>
        <p:spPr>
          <a:xfrm>
            <a:off x="8610600" y="6356350"/>
            <a:ext cx="1040394" cy="365125"/>
          </a:xfrm>
        </p:spPr>
        <p:txBody>
          <a:bodyPr/>
          <a:lstStyle/>
          <a:p>
            <a:fld id="{44FAA047-D1DD-4259-9065-2DF2EBC0D071}" type="slidenum">
              <a:rPr lang="nb-NO" smtClean="0"/>
              <a:t>‹#›</a:t>
            </a:fld>
            <a:endParaRPr lang="nb-NO"/>
          </a:p>
        </p:txBody>
      </p:sp>
      <p:pic>
        <p:nvPicPr>
          <p:cNvPr id="9" name="Bilde 8">
            <a:extLst>
              <a:ext uri="{FF2B5EF4-FFF2-40B4-BE49-F238E27FC236}">
                <a16:creationId xmlns:a16="http://schemas.microsoft.com/office/drawing/2014/main" id="{7949F791-C582-45E3-8943-390075A52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H="1">
            <a:off x="1222917" y="3101642"/>
            <a:ext cx="1135566" cy="3581400"/>
          </a:xfrm>
          <a:prstGeom prst="rect">
            <a:avLst/>
          </a:prstGeom>
        </p:spPr>
      </p:pic>
      <p:pic>
        <p:nvPicPr>
          <p:cNvPr id="10" name="Bilde 9">
            <a:extLst>
              <a:ext uri="{FF2B5EF4-FFF2-40B4-BE49-F238E27FC236}">
                <a16:creationId xmlns:a16="http://schemas.microsoft.com/office/drawing/2014/main" id="{960D3C22-B736-45A0-8E58-8D0F301913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0068" y="5168434"/>
            <a:ext cx="6051863" cy="291691"/>
          </a:xfrm>
          <a:prstGeom prst="rect">
            <a:avLst/>
          </a:prstGeom>
        </p:spPr>
      </p:pic>
      <p:pic>
        <p:nvPicPr>
          <p:cNvPr id="11" name="Bilde 10">
            <a:extLst>
              <a:ext uri="{FF2B5EF4-FFF2-40B4-BE49-F238E27FC236}">
                <a16:creationId xmlns:a16="http://schemas.microsoft.com/office/drawing/2014/main" id="{21C8148B-F3FE-4D80-8A5D-9629FC04EE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52992" y="6356349"/>
            <a:ext cx="1851705" cy="365125"/>
          </a:xfrm>
          <a:prstGeom prst="rect">
            <a:avLst/>
          </a:prstGeom>
        </p:spPr>
      </p:pic>
      <p:pic>
        <p:nvPicPr>
          <p:cNvPr id="14" name="Bilde 13">
            <a:extLst>
              <a:ext uri="{FF2B5EF4-FFF2-40B4-BE49-F238E27FC236}">
                <a16:creationId xmlns:a16="http://schemas.microsoft.com/office/drawing/2014/main" id="{23EE902A-59D9-42D9-9D42-2EE10D3414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1725" y="6461228"/>
            <a:ext cx="576000" cy="155368"/>
          </a:xfrm>
          <a:prstGeom prst="rect">
            <a:avLst/>
          </a:prstGeom>
        </p:spPr>
      </p:pic>
      <p:sp>
        <p:nvSpPr>
          <p:cNvPr id="15" name="Plassholder for dato 3">
            <a:extLst>
              <a:ext uri="{FF2B5EF4-FFF2-40B4-BE49-F238E27FC236}">
                <a16:creationId xmlns:a16="http://schemas.microsoft.com/office/drawing/2014/main" id="{53AE401B-61FE-4743-B7CF-A4BFB37FF3C4}"/>
              </a:ext>
            </a:extLst>
          </p:cNvPr>
          <p:cNvSpPr>
            <a:spLocks noGrp="1"/>
          </p:cNvSpPr>
          <p:nvPr>
            <p:ph type="dt" sz="half" idx="2"/>
          </p:nvPr>
        </p:nvSpPr>
        <p:spPr>
          <a:xfrm>
            <a:off x="1152526" y="6356350"/>
            <a:ext cx="2428874"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364113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Deloverskrift">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10D7B557-D9CC-4A98-9F1A-CB350F210064}"/>
              </a:ext>
            </a:extLst>
          </p:cNvPr>
          <p:cNvSpPr>
            <a:spLocks noGrp="1"/>
          </p:cNvSpPr>
          <p:nvPr>
            <p:ph type="pic" sz="quarter" idx="13"/>
          </p:nvPr>
        </p:nvSpPr>
        <p:spPr>
          <a:xfrm>
            <a:off x="0" y="1219200"/>
            <a:ext cx="12192000" cy="4860924"/>
          </a:xfrm>
        </p:spPr>
        <p:txBody>
          <a:bodyPr/>
          <a:lstStyle/>
          <a:p>
            <a:r>
              <a:rPr lang="nb-NO"/>
              <a:t>Klikk ikonet for å legge til et bilde</a:t>
            </a:r>
          </a:p>
        </p:txBody>
      </p:sp>
      <p:sp>
        <p:nvSpPr>
          <p:cNvPr id="5" name="Plassholder for bunntekst 4">
            <a:extLst>
              <a:ext uri="{FF2B5EF4-FFF2-40B4-BE49-F238E27FC236}">
                <a16:creationId xmlns:a16="http://schemas.microsoft.com/office/drawing/2014/main" id="{7D22062F-4F44-47AC-BD10-6C09831D095A}"/>
              </a:ext>
            </a:extLst>
          </p:cNvPr>
          <p:cNvSpPr>
            <a:spLocks noGrp="1"/>
          </p:cNvSpPr>
          <p:nvPr>
            <p:ph type="ftr" sz="quarter" idx="11"/>
          </p:nvPr>
        </p:nvSpPr>
        <p:spPr/>
        <p:txBody>
          <a:bodyPr/>
          <a:lstStyle/>
          <a:p>
            <a:endParaRPr lang="nb-NO"/>
          </a:p>
        </p:txBody>
      </p:sp>
      <p:pic>
        <p:nvPicPr>
          <p:cNvPr id="11" name="Bilde 10">
            <a:extLst>
              <a:ext uri="{FF2B5EF4-FFF2-40B4-BE49-F238E27FC236}">
                <a16:creationId xmlns:a16="http://schemas.microsoft.com/office/drawing/2014/main" id="{21C8148B-F3FE-4D80-8A5D-9629FC04EE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2992" y="6356349"/>
            <a:ext cx="1851705" cy="365125"/>
          </a:xfrm>
          <a:prstGeom prst="rect">
            <a:avLst/>
          </a:prstGeom>
        </p:spPr>
      </p:pic>
      <p:sp>
        <p:nvSpPr>
          <p:cNvPr id="13" name="Plassholder for tittel 1">
            <a:extLst>
              <a:ext uri="{FF2B5EF4-FFF2-40B4-BE49-F238E27FC236}">
                <a16:creationId xmlns:a16="http://schemas.microsoft.com/office/drawing/2014/main" id="{6B47D26E-69BF-4ACC-BD9A-9A8712BCF171}"/>
              </a:ext>
            </a:extLst>
          </p:cNvPr>
          <p:cNvSpPr>
            <a:spLocks noGrp="1"/>
          </p:cNvSpPr>
          <p:nvPr>
            <p:ph type="title"/>
          </p:nvPr>
        </p:nvSpPr>
        <p:spPr>
          <a:xfrm>
            <a:off x="838200" y="228600"/>
            <a:ext cx="10639425" cy="838201"/>
          </a:xfrm>
          <a:prstGeom prst="rect">
            <a:avLst/>
          </a:prstGeom>
        </p:spPr>
        <p:txBody>
          <a:bodyPr vert="horz" lIns="91440" tIns="45720" rIns="91440" bIns="45720" rtlCol="0" anchor="ctr">
            <a:normAutofit/>
          </a:bodyPr>
          <a:lstStyle/>
          <a:p>
            <a:r>
              <a:rPr lang="nb-NO"/>
              <a:t>Klikk for å redigere tittelstil</a:t>
            </a:r>
            <a:endParaRPr lang="nb-NO" dirty="0"/>
          </a:p>
        </p:txBody>
      </p:sp>
      <p:pic>
        <p:nvPicPr>
          <p:cNvPr id="10" name="Bilde 9">
            <a:extLst>
              <a:ext uri="{FF2B5EF4-FFF2-40B4-BE49-F238E27FC236}">
                <a16:creationId xmlns:a16="http://schemas.microsoft.com/office/drawing/2014/main" id="{BB10F8F0-28A2-471C-92AD-3A9FCA24C0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725" y="6461228"/>
            <a:ext cx="576000" cy="155368"/>
          </a:xfrm>
          <a:prstGeom prst="rect">
            <a:avLst/>
          </a:prstGeom>
        </p:spPr>
      </p:pic>
      <p:sp>
        <p:nvSpPr>
          <p:cNvPr id="12" name="Plassholder for dato 3">
            <a:extLst>
              <a:ext uri="{FF2B5EF4-FFF2-40B4-BE49-F238E27FC236}">
                <a16:creationId xmlns:a16="http://schemas.microsoft.com/office/drawing/2014/main" id="{3FB6FEBE-4308-42AC-BE08-222FD4E30632}"/>
              </a:ext>
            </a:extLst>
          </p:cNvPr>
          <p:cNvSpPr>
            <a:spLocks noGrp="1"/>
          </p:cNvSpPr>
          <p:nvPr>
            <p:ph type="dt" sz="half" idx="2"/>
          </p:nvPr>
        </p:nvSpPr>
        <p:spPr>
          <a:xfrm>
            <a:off x="1152526" y="6356350"/>
            <a:ext cx="2428874"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5" name="Plassholder for lysbildenummer 6">
            <a:extLst>
              <a:ext uri="{FF2B5EF4-FFF2-40B4-BE49-F238E27FC236}">
                <a16:creationId xmlns:a16="http://schemas.microsoft.com/office/drawing/2014/main" id="{2670C0AF-088E-4FB8-8FBA-1C661D0DB539}"/>
              </a:ext>
            </a:extLst>
          </p:cNvPr>
          <p:cNvSpPr>
            <a:spLocks noGrp="1"/>
          </p:cNvSpPr>
          <p:nvPr>
            <p:ph type="sldNum" sz="quarter" idx="12"/>
          </p:nvPr>
        </p:nvSpPr>
        <p:spPr>
          <a:xfrm>
            <a:off x="8610600" y="6356350"/>
            <a:ext cx="1293891" cy="365125"/>
          </a:xfrm>
        </p:spPr>
        <p:txBody>
          <a:bodyPr/>
          <a:lstStyle/>
          <a:p>
            <a:fld id="{44FAA047-D1DD-4259-9065-2DF2EBC0D071}" type="slidenum">
              <a:rPr lang="nb-NO" smtClean="0"/>
              <a:t>‹#›</a:t>
            </a:fld>
            <a:endParaRPr lang="nb-NO"/>
          </a:p>
        </p:txBody>
      </p:sp>
    </p:spTree>
    <p:extLst>
      <p:ext uri="{BB962C8B-B14F-4D97-AF65-F5344CB8AC3E}">
        <p14:creationId xmlns:p14="http://schemas.microsoft.com/office/powerpoint/2010/main" val="184350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08965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7F134C94-78FA-4B9D-AEDF-24838F4AAAC6}"/>
              </a:ext>
            </a:extLst>
          </p:cNvPr>
          <p:cNvSpPr>
            <a:spLocks noGrp="1"/>
          </p:cNvSpPr>
          <p:nvPr>
            <p:ph type="ctrTitle"/>
          </p:nvPr>
        </p:nvSpPr>
        <p:spPr>
          <a:xfrm>
            <a:off x="838200" y="2364827"/>
            <a:ext cx="10515600" cy="1064173"/>
          </a:xfrm>
        </p:spPr>
        <p:txBody>
          <a:bodyPr anchor="t">
            <a:normAutofit/>
          </a:bodyPr>
          <a:lstStyle>
            <a:lvl1pPr algn="l">
              <a:defRPr sz="4400">
                <a:solidFill>
                  <a:schemeClr val="bg1"/>
                </a:solidFill>
              </a:defRPr>
            </a:lvl1pPr>
          </a:lstStyle>
          <a:p>
            <a:r>
              <a:rPr lang="nb-NO" dirty="0"/>
              <a:t>Klikk for å redigere tittelstil</a:t>
            </a:r>
          </a:p>
        </p:txBody>
      </p:sp>
      <p:sp>
        <p:nvSpPr>
          <p:cNvPr id="12" name="Undertittel 2">
            <a:extLst>
              <a:ext uri="{FF2B5EF4-FFF2-40B4-BE49-F238E27FC236}">
                <a16:creationId xmlns:a16="http://schemas.microsoft.com/office/drawing/2014/main" id="{E6B3D7BD-9439-49F9-A2A8-5169F5FF7BBC}"/>
              </a:ext>
            </a:extLst>
          </p:cNvPr>
          <p:cNvSpPr>
            <a:spLocks noGrp="1"/>
          </p:cNvSpPr>
          <p:nvPr>
            <p:ph type="subTitle" idx="1"/>
          </p:nvPr>
        </p:nvSpPr>
        <p:spPr>
          <a:xfrm>
            <a:off x="838200" y="3602038"/>
            <a:ext cx="10515600" cy="1655762"/>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3" name="Bilde 12">
            <a:extLst>
              <a:ext uri="{FF2B5EF4-FFF2-40B4-BE49-F238E27FC236}">
                <a16:creationId xmlns:a16="http://schemas.microsoft.com/office/drawing/2014/main" id="{06E590AE-0D90-4D1D-8247-9632F101D4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207394" y="0"/>
            <a:ext cx="599091" cy="1889441"/>
          </a:xfrm>
          <a:prstGeom prst="rect">
            <a:avLst/>
          </a:prstGeom>
        </p:spPr>
      </p:pic>
      <p:pic>
        <p:nvPicPr>
          <p:cNvPr id="14" name="Bilde 13">
            <a:extLst>
              <a:ext uri="{FF2B5EF4-FFF2-40B4-BE49-F238E27FC236}">
                <a16:creationId xmlns:a16="http://schemas.microsoft.com/office/drawing/2014/main" id="{01243DD1-BDD8-454D-B878-A663F83C5B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5" name="Plassholder for dato 3">
            <a:extLst>
              <a:ext uri="{FF2B5EF4-FFF2-40B4-BE49-F238E27FC236}">
                <a16:creationId xmlns:a16="http://schemas.microsoft.com/office/drawing/2014/main" id="{3C80EB37-375A-49AD-86C2-218C89692845}"/>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6" name="Plassholder for bunntekst 4">
            <a:extLst>
              <a:ext uri="{FF2B5EF4-FFF2-40B4-BE49-F238E27FC236}">
                <a16:creationId xmlns:a16="http://schemas.microsoft.com/office/drawing/2014/main" id="{981F3962-DBA4-4664-995F-FD77ACE709B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7" name="Bilde 16">
            <a:extLst>
              <a:ext uri="{FF2B5EF4-FFF2-40B4-BE49-F238E27FC236}">
                <a16:creationId xmlns:a16="http://schemas.microsoft.com/office/drawing/2014/main" id="{6CE9A3D5-D575-4F0F-9F38-538389C5CE9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200" y="6356350"/>
            <a:ext cx="1527967" cy="365125"/>
          </a:xfrm>
          <a:prstGeom prst="rect">
            <a:avLst/>
          </a:prstGeom>
        </p:spPr>
      </p:pic>
      <p:sp>
        <p:nvSpPr>
          <p:cNvPr id="24" name="Plassholder for lysbildenummer 5">
            <a:extLst>
              <a:ext uri="{FF2B5EF4-FFF2-40B4-BE49-F238E27FC236}">
                <a16:creationId xmlns:a16="http://schemas.microsoft.com/office/drawing/2014/main" id="{1649727D-2C0A-4EC1-AC25-0E92D8A371C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4073020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2131AD4-B3DC-44B7-B24B-6276A93157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1788006" y="0"/>
            <a:ext cx="599091" cy="1081246"/>
          </a:xfrm>
          <a:prstGeom prst="rect">
            <a:avLst/>
          </a:prstGeom>
        </p:spPr>
      </p:pic>
      <p:sp>
        <p:nvSpPr>
          <p:cNvPr id="21" name="Plassholder for innhold 2">
            <a:extLst>
              <a:ext uri="{FF2B5EF4-FFF2-40B4-BE49-F238E27FC236}">
                <a16:creationId xmlns:a16="http://schemas.microsoft.com/office/drawing/2014/main" id="{76BC7A21-7018-4247-849F-A4E05337016E}"/>
              </a:ext>
            </a:extLst>
          </p:cNvPr>
          <p:cNvSpPr>
            <a:spLocks noGrp="1"/>
          </p:cNvSpPr>
          <p:nvPr>
            <p:ph idx="1"/>
          </p:nvPr>
        </p:nvSpPr>
        <p:spPr>
          <a:xfrm>
            <a:off x="838200" y="2333296"/>
            <a:ext cx="10515600" cy="38231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Plassholder for tittel 1">
            <a:extLst>
              <a:ext uri="{FF2B5EF4-FFF2-40B4-BE49-F238E27FC236}">
                <a16:creationId xmlns:a16="http://schemas.microsoft.com/office/drawing/2014/main" id="{D9681E88-72C0-4B62-8F2E-BBA0309CF30E}"/>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13" name="Bilde 12">
            <a:extLst>
              <a:ext uri="{FF2B5EF4-FFF2-40B4-BE49-F238E27FC236}">
                <a16:creationId xmlns:a16="http://schemas.microsoft.com/office/drawing/2014/main" id="{E8CE8FAB-30FD-4074-9F3E-61E70952D5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4" name="Plassholder for dato 3">
            <a:extLst>
              <a:ext uri="{FF2B5EF4-FFF2-40B4-BE49-F238E27FC236}">
                <a16:creationId xmlns:a16="http://schemas.microsoft.com/office/drawing/2014/main" id="{40211BB2-2956-4C9A-8D98-C558932E7425}"/>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5" name="Plassholder for bunntekst 4">
            <a:extLst>
              <a:ext uri="{FF2B5EF4-FFF2-40B4-BE49-F238E27FC236}">
                <a16:creationId xmlns:a16="http://schemas.microsoft.com/office/drawing/2014/main" id="{673420A3-4198-402B-9F8B-4A45C994930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6" name="Bilde 15">
            <a:extLst>
              <a:ext uri="{FF2B5EF4-FFF2-40B4-BE49-F238E27FC236}">
                <a16:creationId xmlns:a16="http://schemas.microsoft.com/office/drawing/2014/main" id="{209EA8E2-55E1-43B8-872A-4D9496D75F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356350"/>
            <a:ext cx="1527967" cy="365125"/>
          </a:xfrm>
          <a:prstGeom prst="rect">
            <a:avLst/>
          </a:prstGeom>
        </p:spPr>
      </p:pic>
      <p:sp>
        <p:nvSpPr>
          <p:cNvPr id="19" name="Plassholder for lysbildenummer 5">
            <a:extLst>
              <a:ext uri="{FF2B5EF4-FFF2-40B4-BE49-F238E27FC236}">
                <a16:creationId xmlns:a16="http://schemas.microsoft.com/office/drawing/2014/main" id="{AC23E7A0-8FA1-4C27-AD6A-C1EA4FE1A931}"/>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842272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ndeling 1">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D5CCFDB-2F0F-478B-A3BD-9216F19654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892054D1-4E2D-4404-8596-9D35DEA11877}"/>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3" name="Bilde 12">
            <a:extLst>
              <a:ext uri="{FF2B5EF4-FFF2-40B4-BE49-F238E27FC236}">
                <a16:creationId xmlns:a16="http://schemas.microsoft.com/office/drawing/2014/main" id="{52C29CDC-69C7-44AE-90C4-77D2BE4C84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flipH="1">
            <a:off x="1222917" y="3101642"/>
            <a:ext cx="1135566" cy="3581400"/>
          </a:xfrm>
          <a:prstGeom prst="rect">
            <a:avLst/>
          </a:prstGeom>
        </p:spPr>
      </p:pic>
      <p:pic>
        <p:nvPicPr>
          <p:cNvPr id="10" name="Bilde 9">
            <a:extLst>
              <a:ext uri="{FF2B5EF4-FFF2-40B4-BE49-F238E27FC236}">
                <a16:creationId xmlns:a16="http://schemas.microsoft.com/office/drawing/2014/main" id="{9D715097-C12C-4638-A9FA-53015019D2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4" name="Plassholder for dato 3">
            <a:extLst>
              <a:ext uri="{FF2B5EF4-FFF2-40B4-BE49-F238E27FC236}">
                <a16:creationId xmlns:a16="http://schemas.microsoft.com/office/drawing/2014/main" id="{CC339F3C-AEBF-4B46-8F2D-D11F527A9AF0}"/>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5" name="Plassholder for bunntekst 4">
            <a:extLst>
              <a:ext uri="{FF2B5EF4-FFF2-40B4-BE49-F238E27FC236}">
                <a16:creationId xmlns:a16="http://schemas.microsoft.com/office/drawing/2014/main" id="{D94A897E-602F-4411-823F-5808FB8D662A}"/>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6" name="Bilde 15">
            <a:extLst>
              <a:ext uri="{FF2B5EF4-FFF2-40B4-BE49-F238E27FC236}">
                <a16:creationId xmlns:a16="http://schemas.microsoft.com/office/drawing/2014/main" id="{018192A8-FF7D-4D39-98A2-9692294426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200" y="6356350"/>
            <a:ext cx="1527967" cy="365125"/>
          </a:xfrm>
          <a:prstGeom prst="rect">
            <a:avLst/>
          </a:prstGeom>
        </p:spPr>
      </p:pic>
      <p:sp>
        <p:nvSpPr>
          <p:cNvPr id="17" name="Plassholder for lysbildenummer 5">
            <a:extLst>
              <a:ext uri="{FF2B5EF4-FFF2-40B4-BE49-F238E27FC236}">
                <a16:creationId xmlns:a16="http://schemas.microsoft.com/office/drawing/2014/main" id="{E1AD0AA0-CDC5-4FF7-BC83-E7DE993B9E6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136829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verskrift og bilde">
    <p:spTree>
      <p:nvGrpSpPr>
        <p:cNvPr id="1" name=""/>
        <p:cNvGrpSpPr/>
        <p:nvPr/>
      </p:nvGrpSpPr>
      <p:grpSpPr>
        <a:xfrm>
          <a:off x="0" y="0"/>
          <a:ext cx="0" cy="0"/>
          <a:chOff x="0" y="0"/>
          <a:chExt cx="0" cy="0"/>
        </a:xfrm>
      </p:grpSpPr>
      <p:sp>
        <p:nvSpPr>
          <p:cNvPr id="20" name="Plassholder for bilde 2">
            <a:extLst>
              <a:ext uri="{FF2B5EF4-FFF2-40B4-BE49-F238E27FC236}">
                <a16:creationId xmlns:a16="http://schemas.microsoft.com/office/drawing/2014/main" id="{50F92FA4-8155-40EC-81FE-3FD4D5EB58C9}"/>
              </a:ext>
            </a:extLst>
          </p:cNvPr>
          <p:cNvSpPr>
            <a:spLocks noGrp="1"/>
          </p:cNvSpPr>
          <p:nvPr>
            <p:ph type="pic" idx="1"/>
          </p:nvPr>
        </p:nvSpPr>
        <p:spPr>
          <a:xfrm>
            <a:off x="0" y="2333295"/>
            <a:ext cx="12192000" cy="3811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3" name="Plassholder for tittel 1">
            <a:extLst>
              <a:ext uri="{FF2B5EF4-FFF2-40B4-BE49-F238E27FC236}">
                <a16:creationId xmlns:a16="http://schemas.microsoft.com/office/drawing/2014/main" id="{39F82295-9224-40FE-A063-2070E0303CF1}"/>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9" name="Bilde 8">
            <a:extLst>
              <a:ext uri="{FF2B5EF4-FFF2-40B4-BE49-F238E27FC236}">
                <a16:creationId xmlns:a16="http://schemas.microsoft.com/office/drawing/2014/main" id="{CC067C50-9D4B-4974-92E2-8D944256D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0" name="Plassholder for dato 3">
            <a:extLst>
              <a:ext uri="{FF2B5EF4-FFF2-40B4-BE49-F238E27FC236}">
                <a16:creationId xmlns:a16="http://schemas.microsoft.com/office/drawing/2014/main" id="{242B5DA0-4BEC-4448-B794-D587C9CB79BE}"/>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1" name="Plassholder for bunntekst 4">
            <a:extLst>
              <a:ext uri="{FF2B5EF4-FFF2-40B4-BE49-F238E27FC236}">
                <a16:creationId xmlns:a16="http://schemas.microsoft.com/office/drawing/2014/main" id="{DDF9EC16-EA10-4797-BEA0-0C15AC79BC1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2" name="Bilde 11">
            <a:extLst>
              <a:ext uri="{FF2B5EF4-FFF2-40B4-BE49-F238E27FC236}">
                <a16:creationId xmlns:a16="http://schemas.microsoft.com/office/drawing/2014/main" id="{F361149B-A9CD-4E96-8A6C-3EFD4602D8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56350"/>
            <a:ext cx="1527967" cy="365125"/>
          </a:xfrm>
          <a:prstGeom prst="rect">
            <a:avLst/>
          </a:prstGeom>
        </p:spPr>
      </p:pic>
      <p:sp>
        <p:nvSpPr>
          <p:cNvPr id="13" name="Plassholder for lysbildenummer 5">
            <a:extLst>
              <a:ext uri="{FF2B5EF4-FFF2-40B4-BE49-F238E27FC236}">
                <a16:creationId xmlns:a16="http://schemas.microsoft.com/office/drawing/2014/main" id="{02C17ED6-AEB3-4383-860A-1D75A9045675}"/>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315152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67C35F-8E16-414A-A6DF-664A33656707}"/>
              </a:ext>
            </a:extLst>
          </p:cNvPr>
          <p:cNvSpPr>
            <a:spLocks noGrp="1"/>
          </p:cNvSpPr>
          <p:nvPr>
            <p:ph type="title"/>
          </p:nvPr>
        </p:nvSpPr>
        <p:spPr>
          <a:xfrm>
            <a:off x="839788" y="987424"/>
            <a:ext cx="3932237" cy="1556600"/>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3F88CB21-8BD4-4621-BEB3-F4F0D91A62B0}"/>
              </a:ext>
            </a:extLst>
          </p:cNvPr>
          <p:cNvSpPr>
            <a:spLocks noGrp="1"/>
          </p:cNvSpPr>
          <p:nvPr>
            <p:ph type="pic" idx="1"/>
          </p:nvPr>
        </p:nvSpPr>
        <p:spPr>
          <a:xfrm>
            <a:off x="5183188" y="987424"/>
            <a:ext cx="6821510" cy="5157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9" name="Plassholder for innhold 2">
            <a:extLst>
              <a:ext uri="{FF2B5EF4-FFF2-40B4-BE49-F238E27FC236}">
                <a16:creationId xmlns:a16="http://schemas.microsoft.com/office/drawing/2014/main" id="{DD79D8E1-BB9F-429A-9B12-A2903FFC830A}"/>
              </a:ext>
            </a:extLst>
          </p:cNvPr>
          <p:cNvSpPr>
            <a:spLocks noGrp="1"/>
          </p:cNvSpPr>
          <p:nvPr>
            <p:ph idx="13"/>
          </p:nvPr>
        </p:nvSpPr>
        <p:spPr>
          <a:xfrm>
            <a:off x="838201" y="2544024"/>
            <a:ext cx="3932238" cy="360059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Bilde 9">
            <a:extLst>
              <a:ext uri="{FF2B5EF4-FFF2-40B4-BE49-F238E27FC236}">
                <a16:creationId xmlns:a16="http://schemas.microsoft.com/office/drawing/2014/main" id="{B452A6A7-425A-42BA-A7DF-D73EE1956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flipH="1">
            <a:off x="236537" y="5542953"/>
            <a:ext cx="365126" cy="838200"/>
          </a:xfrm>
          <a:prstGeom prst="rect">
            <a:avLst/>
          </a:prstGeom>
        </p:spPr>
      </p:pic>
      <p:sp>
        <p:nvSpPr>
          <p:cNvPr id="20" name="Plassholder for dato 3">
            <a:extLst>
              <a:ext uri="{FF2B5EF4-FFF2-40B4-BE49-F238E27FC236}">
                <a16:creationId xmlns:a16="http://schemas.microsoft.com/office/drawing/2014/main" id="{3247AFEE-7042-4A5A-BCE3-B9C76ADF9216}"/>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21" name="Plassholder for bunntekst 4">
            <a:extLst>
              <a:ext uri="{FF2B5EF4-FFF2-40B4-BE49-F238E27FC236}">
                <a16:creationId xmlns:a16="http://schemas.microsoft.com/office/drawing/2014/main" id="{643157A0-8517-41A4-9FA5-1522F1F8093E}"/>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3" name="Plassholder for lysbildenummer 5">
            <a:extLst>
              <a:ext uri="{FF2B5EF4-FFF2-40B4-BE49-F238E27FC236}">
                <a16:creationId xmlns:a16="http://schemas.microsoft.com/office/drawing/2014/main" id="{8C12A091-EE12-42F1-9267-EEF6131D04EB}"/>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43748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deling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66C6D69-189C-4C4E-9331-84365B6A9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9" name="Tittel 1">
            <a:extLst>
              <a:ext uri="{FF2B5EF4-FFF2-40B4-BE49-F238E27FC236}">
                <a16:creationId xmlns:a16="http://schemas.microsoft.com/office/drawing/2014/main" id="{23112F9E-6068-4CEC-B068-23DC0B52024E}"/>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0" name="Bilde 9">
            <a:extLst>
              <a:ext uri="{FF2B5EF4-FFF2-40B4-BE49-F238E27FC236}">
                <a16:creationId xmlns:a16="http://schemas.microsoft.com/office/drawing/2014/main" id="{FAE125C0-7146-41C4-A9EA-ADC065CB9A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7" name="Plassholder for dato 3">
            <a:extLst>
              <a:ext uri="{FF2B5EF4-FFF2-40B4-BE49-F238E27FC236}">
                <a16:creationId xmlns:a16="http://schemas.microsoft.com/office/drawing/2014/main" id="{8C604F8C-68C0-4BA6-8BAA-E94ED2F3AC74}"/>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8" name="Plassholder for bunntekst 4">
            <a:extLst>
              <a:ext uri="{FF2B5EF4-FFF2-40B4-BE49-F238E27FC236}">
                <a16:creationId xmlns:a16="http://schemas.microsoft.com/office/drawing/2014/main" id="{170FA84B-98D6-44F0-B4F8-53DFED16DF0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9" name="Bilde 18">
            <a:extLst>
              <a:ext uri="{FF2B5EF4-FFF2-40B4-BE49-F238E27FC236}">
                <a16:creationId xmlns:a16="http://schemas.microsoft.com/office/drawing/2014/main" id="{F31631C4-7B2D-48E4-8576-B5F5ACDC4C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200" y="6356350"/>
            <a:ext cx="1527967" cy="365125"/>
          </a:xfrm>
          <a:prstGeom prst="rect">
            <a:avLst/>
          </a:prstGeom>
        </p:spPr>
      </p:pic>
      <p:sp>
        <p:nvSpPr>
          <p:cNvPr id="20" name="Plassholder for lysbildenummer 5">
            <a:extLst>
              <a:ext uri="{FF2B5EF4-FFF2-40B4-BE49-F238E27FC236}">
                <a16:creationId xmlns:a16="http://schemas.microsoft.com/office/drawing/2014/main" id="{B3CAD5D9-CB5B-4681-B1C4-D9DAEAAEFE0F}"/>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113916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2131AD4-B3DC-44B7-B24B-6276A93157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1788006" y="0"/>
            <a:ext cx="599091" cy="1081246"/>
          </a:xfrm>
          <a:prstGeom prst="rect">
            <a:avLst/>
          </a:prstGeom>
        </p:spPr>
      </p:pic>
      <p:sp>
        <p:nvSpPr>
          <p:cNvPr id="10" name="Plassholder for dato 3">
            <a:extLst>
              <a:ext uri="{FF2B5EF4-FFF2-40B4-BE49-F238E27FC236}">
                <a16:creationId xmlns:a16="http://schemas.microsoft.com/office/drawing/2014/main" id="{9054F705-BC7E-4BC3-BAF7-EA923EB3B4E4}"/>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1" name="Plassholder for bunntekst 4">
            <a:extLst>
              <a:ext uri="{FF2B5EF4-FFF2-40B4-BE49-F238E27FC236}">
                <a16:creationId xmlns:a16="http://schemas.microsoft.com/office/drawing/2014/main" id="{FE96F992-66E6-4ACD-9112-2BF5DE1FBD0B}"/>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2" name="Plassholder for lysbildenummer 5">
            <a:extLst>
              <a:ext uri="{FF2B5EF4-FFF2-40B4-BE49-F238E27FC236}">
                <a16:creationId xmlns:a16="http://schemas.microsoft.com/office/drawing/2014/main" id="{3D5FB2F1-F487-41B2-A816-2816F226E11D}"/>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7" name="Bilde 16">
            <a:extLst>
              <a:ext uri="{FF2B5EF4-FFF2-40B4-BE49-F238E27FC236}">
                <a16:creationId xmlns:a16="http://schemas.microsoft.com/office/drawing/2014/main" id="{D625EB0E-BFB5-479E-A5C4-22D0133DF3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pic>
        <p:nvPicPr>
          <p:cNvPr id="18" name="Bilde 17">
            <a:extLst>
              <a:ext uri="{FF2B5EF4-FFF2-40B4-BE49-F238E27FC236}">
                <a16:creationId xmlns:a16="http://schemas.microsoft.com/office/drawing/2014/main" id="{8B52A1AD-2259-4ED8-817C-5CF02C6C44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461227"/>
            <a:ext cx="576000" cy="155368"/>
          </a:xfrm>
          <a:prstGeom prst="rect">
            <a:avLst/>
          </a:prstGeom>
        </p:spPr>
      </p:pic>
      <p:sp>
        <p:nvSpPr>
          <p:cNvPr id="21" name="Plassholder for innhold 2">
            <a:extLst>
              <a:ext uri="{FF2B5EF4-FFF2-40B4-BE49-F238E27FC236}">
                <a16:creationId xmlns:a16="http://schemas.microsoft.com/office/drawing/2014/main" id="{76BC7A21-7018-4247-849F-A4E05337016E}"/>
              </a:ext>
            </a:extLst>
          </p:cNvPr>
          <p:cNvSpPr>
            <a:spLocks noGrp="1"/>
          </p:cNvSpPr>
          <p:nvPr>
            <p:ph idx="1"/>
          </p:nvPr>
        </p:nvSpPr>
        <p:spPr>
          <a:xfrm>
            <a:off x="838200" y="2333296"/>
            <a:ext cx="10515600" cy="38231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Plassholder for tittel 1">
            <a:extLst>
              <a:ext uri="{FF2B5EF4-FFF2-40B4-BE49-F238E27FC236}">
                <a16:creationId xmlns:a16="http://schemas.microsoft.com/office/drawing/2014/main" id="{D9681E88-72C0-4B62-8F2E-BBA0309CF30E}"/>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a:t>Klikk for å redigere tittelstil</a:t>
            </a:r>
            <a:endParaRPr lang="nb-NO" dirty="0"/>
          </a:p>
        </p:txBody>
      </p:sp>
    </p:spTree>
    <p:extLst>
      <p:ext uri="{BB962C8B-B14F-4D97-AF65-F5344CB8AC3E}">
        <p14:creationId xmlns:p14="http://schemas.microsoft.com/office/powerpoint/2010/main" val="268112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7FED-50FC-44D8-B84F-17783CDB511E}"/>
              </a:ext>
            </a:extLst>
          </p:cNvPr>
          <p:cNvSpPr>
            <a:spLocks noGrp="1"/>
          </p:cNvSpPr>
          <p:nvPr>
            <p:ph type="title"/>
          </p:nvPr>
        </p:nvSpPr>
        <p:spPr>
          <a:xfrm>
            <a:off x="838200" y="1003683"/>
            <a:ext cx="9521416" cy="1184876"/>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94B7B88-070E-4762-9F51-54D1E9C2F9BC}"/>
              </a:ext>
            </a:extLst>
          </p:cNvPr>
          <p:cNvSpPr>
            <a:spLocks noGrp="1"/>
          </p:cNvSpPr>
          <p:nvPr>
            <p:ph sz="half" idx="1"/>
          </p:nvPr>
        </p:nvSpPr>
        <p:spPr>
          <a:xfrm>
            <a:off x="838199" y="2333295"/>
            <a:ext cx="9521415" cy="381132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2515492F-44A2-4CAA-8F28-48A3E8DC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962289" y="0"/>
            <a:ext cx="599091" cy="1889441"/>
          </a:xfrm>
          <a:prstGeom prst="rect">
            <a:avLst/>
          </a:prstGeom>
        </p:spPr>
      </p:pic>
      <p:sp>
        <p:nvSpPr>
          <p:cNvPr id="13" name="Plassholder for dato 3">
            <a:extLst>
              <a:ext uri="{FF2B5EF4-FFF2-40B4-BE49-F238E27FC236}">
                <a16:creationId xmlns:a16="http://schemas.microsoft.com/office/drawing/2014/main" id="{EDEA05FF-68D6-4F05-8C35-B8CEABE2C7AF}"/>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4" name="Plassholder for bunntekst 4">
            <a:extLst>
              <a:ext uri="{FF2B5EF4-FFF2-40B4-BE49-F238E27FC236}">
                <a16:creationId xmlns:a16="http://schemas.microsoft.com/office/drawing/2014/main" id="{747B4EA4-CF43-4EA9-95F1-C0E50DE90F30}"/>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6" name="Plassholder for lysbildenummer 5">
            <a:extLst>
              <a:ext uri="{FF2B5EF4-FFF2-40B4-BE49-F238E27FC236}">
                <a16:creationId xmlns:a16="http://schemas.microsoft.com/office/drawing/2014/main" id="{90547FF8-B65F-4D24-818D-6995C6A7B0D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4082303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C135950-FDFB-4C8B-B54C-9BE52D0EC344}"/>
              </a:ext>
            </a:extLst>
          </p:cNvPr>
          <p:cNvSpPr>
            <a:spLocks noGrp="1"/>
          </p:cNvSpPr>
          <p:nvPr>
            <p:ph type="body" idx="1"/>
          </p:nvPr>
        </p:nvSpPr>
        <p:spPr>
          <a:xfrm>
            <a:off x="839788" y="2333295"/>
            <a:ext cx="5157787"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372178ED-5FF8-4502-99D6-7ECA8E3BFB0C}"/>
              </a:ext>
            </a:extLst>
          </p:cNvPr>
          <p:cNvSpPr>
            <a:spLocks noGrp="1"/>
          </p:cNvSpPr>
          <p:nvPr>
            <p:ph sz="half" idx="2"/>
          </p:nvPr>
        </p:nvSpPr>
        <p:spPr>
          <a:xfrm>
            <a:off x="839788" y="3087445"/>
            <a:ext cx="5157787"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6262DC9-EC87-4D09-85BD-D30ECD5DF201}"/>
              </a:ext>
            </a:extLst>
          </p:cNvPr>
          <p:cNvSpPr>
            <a:spLocks noGrp="1"/>
          </p:cNvSpPr>
          <p:nvPr>
            <p:ph type="body" sz="quarter" idx="3"/>
          </p:nvPr>
        </p:nvSpPr>
        <p:spPr>
          <a:xfrm>
            <a:off x="6172200" y="2333295"/>
            <a:ext cx="5183188"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05D1E74D-3629-47D8-88CB-2FBE59BDBA9E}"/>
              </a:ext>
            </a:extLst>
          </p:cNvPr>
          <p:cNvSpPr>
            <a:spLocks noGrp="1"/>
          </p:cNvSpPr>
          <p:nvPr>
            <p:ph sz="quarter" idx="4"/>
          </p:nvPr>
        </p:nvSpPr>
        <p:spPr>
          <a:xfrm>
            <a:off x="6172200" y="3087445"/>
            <a:ext cx="5183188"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1" name="Tittel 1">
            <a:extLst>
              <a:ext uri="{FF2B5EF4-FFF2-40B4-BE49-F238E27FC236}">
                <a16:creationId xmlns:a16="http://schemas.microsoft.com/office/drawing/2014/main" id="{C94C77CD-0EA7-4C21-B372-F798882B4BC8}"/>
              </a:ext>
            </a:extLst>
          </p:cNvPr>
          <p:cNvSpPr>
            <a:spLocks noGrp="1"/>
          </p:cNvSpPr>
          <p:nvPr>
            <p:ph type="title"/>
          </p:nvPr>
        </p:nvSpPr>
        <p:spPr>
          <a:xfrm>
            <a:off x="838200" y="1003683"/>
            <a:ext cx="10515600" cy="1184876"/>
          </a:xfrm>
        </p:spPr>
        <p:txBody>
          <a:bodyPr/>
          <a:lstStyle/>
          <a:p>
            <a:r>
              <a:rPr lang="nb-NO"/>
              <a:t>Klikk for å redigere tittelstil</a:t>
            </a:r>
            <a:endParaRPr lang="nb-NO" dirty="0"/>
          </a:p>
        </p:txBody>
      </p:sp>
      <p:sp>
        <p:nvSpPr>
          <p:cNvPr id="12" name="Plassholder for dato 3">
            <a:extLst>
              <a:ext uri="{FF2B5EF4-FFF2-40B4-BE49-F238E27FC236}">
                <a16:creationId xmlns:a16="http://schemas.microsoft.com/office/drawing/2014/main" id="{687D9028-7D35-46B1-8E59-57996C756F58}"/>
              </a:ext>
            </a:extLst>
          </p:cNvPr>
          <p:cNvSpPr>
            <a:spLocks noGrp="1"/>
          </p:cNvSpPr>
          <p:nvPr>
            <p:ph type="dt" sz="half" idx="10"/>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7A6D6883-357A-4259-A783-7AFF22C5ECF4}"/>
              </a:ext>
            </a:extLst>
          </p:cNvPr>
          <p:cNvSpPr>
            <a:spLocks noGrp="1"/>
          </p:cNvSpPr>
          <p:nvPr>
            <p:ph type="ftr" sz="quarter" idx="11"/>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5" name="Plassholder for lysbildenummer 5">
            <a:extLst>
              <a:ext uri="{FF2B5EF4-FFF2-40B4-BE49-F238E27FC236}">
                <a16:creationId xmlns:a16="http://schemas.microsoft.com/office/drawing/2014/main" id="{7E3DDED6-56AF-4C79-B17E-78B692934529}"/>
              </a:ext>
            </a:extLst>
          </p:cNvPr>
          <p:cNvSpPr>
            <a:spLocks noGrp="1"/>
          </p:cNvSpPr>
          <p:nvPr>
            <p:ph type="sldNum" sz="quarter" idx="12"/>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861116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6" name="Plassholder for dato 3">
            <a:extLst>
              <a:ext uri="{FF2B5EF4-FFF2-40B4-BE49-F238E27FC236}">
                <a16:creationId xmlns:a16="http://schemas.microsoft.com/office/drawing/2014/main" id="{52BC08AC-68C8-4BDB-A226-A5428D9CD570}"/>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7" name="Plassholder for bunntekst 4">
            <a:extLst>
              <a:ext uri="{FF2B5EF4-FFF2-40B4-BE49-F238E27FC236}">
                <a16:creationId xmlns:a16="http://schemas.microsoft.com/office/drawing/2014/main" id="{936C3108-CFBD-45E5-A7D5-D9E077D1A3C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9" name="Plassholder for lysbildenummer 5">
            <a:extLst>
              <a:ext uri="{FF2B5EF4-FFF2-40B4-BE49-F238E27FC236}">
                <a16:creationId xmlns:a16="http://schemas.microsoft.com/office/drawing/2014/main" id="{C406557D-D41E-4F0C-93E2-F30D716467F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3939771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87747-4510-413E-9786-CFBD4B3CE155}"/>
              </a:ext>
            </a:extLst>
          </p:cNvPr>
          <p:cNvSpPr>
            <a:spLocks noGrp="1"/>
          </p:cNvSpPr>
          <p:nvPr>
            <p:ph type="title"/>
          </p:nvPr>
        </p:nvSpPr>
        <p:spPr>
          <a:xfrm>
            <a:off x="839788" y="1003682"/>
            <a:ext cx="4114800" cy="1244665"/>
          </a:xfrm>
        </p:spPr>
        <p:txBody>
          <a:bodyPr anchor="t"/>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7D81815-80DE-4A67-8165-85DE034B6F49}"/>
              </a:ext>
            </a:extLst>
          </p:cNvPr>
          <p:cNvSpPr>
            <a:spLocks noGrp="1"/>
          </p:cNvSpPr>
          <p:nvPr>
            <p:ph idx="1"/>
          </p:nvPr>
        </p:nvSpPr>
        <p:spPr>
          <a:xfrm>
            <a:off x="5183188" y="1003683"/>
            <a:ext cx="6172200" cy="51409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DA60B593-DC6C-4625-9974-505C9FCD628A}"/>
              </a:ext>
            </a:extLst>
          </p:cNvPr>
          <p:cNvSpPr>
            <a:spLocks noGrp="1"/>
          </p:cNvSpPr>
          <p:nvPr>
            <p:ph type="body" sz="half" idx="2"/>
          </p:nvPr>
        </p:nvSpPr>
        <p:spPr>
          <a:xfrm>
            <a:off x="839788" y="2377440"/>
            <a:ext cx="4114800" cy="376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9" name="Plassholder for dato 3">
            <a:extLst>
              <a:ext uri="{FF2B5EF4-FFF2-40B4-BE49-F238E27FC236}">
                <a16:creationId xmlns:a16="http://schemas.microsoft.com/office/drawing/2014/main" id="{64D6FCDF-5B95-406C-ABD3-962C8E4A1278}"/>
              </a:ext>
            </a:extLst>
          </p:cNvPr>
          <p:cNvSpPr>
            <a:spLocks noGrp="1"/>
          </p:cNvSpPr>
          <p:nvPr>
            <p:ph type="dt" sz="half" idx="10"/>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0" name="Plassholder for bunntekst 4">
            <a:extLst>
              <a:ext uri="{FF2B5EF4-FFF2-40B4-BE49-F238E27FC236}">
                <a16:creationId xmlns:a16="http://schemas.microsoft.com/office/drawing/2014/main" id="{42B359FD-706B-4D55-B193-12401AD6F2DB}"/>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2" name="Plassholder for lysbildenummer 5">
            <a:extLst>
              <a:ext uri="{FF2B5EF4-FFF2-40B4-BE49-F238E27FC236}">
                <a16:creationId xmlns:a16="http://schemas.microsoft.com/office/drawing/2014/main" id="{2E20B959-1965-4040-A27E-3546EED6BCD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59396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85800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949F791-C582-45E3-8943-390075A52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H="1">
            <a:off x="1222917" y="3101642"/>
            <a:ext cx="1135566" cy="3581400"/>
          </a:xfrm>
          <a:prstGeom prst="rect">
            <a:avLst/>
          </a:prstGeom>
        </p:spPr>
      </p:pic>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0700" y="2755254"/>
            <a:ext cx="8141138" cy="392391"/>
          </a:xfrm>
          <a:prstGeom prst="rect">
            <a:avLst/>
          </a:prstGeom>
        </p:spPr>
      </p:pic>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4" cy="365125"/>
          </a:xfrm>
          <a:prstGeom prst="rect">
            <a:avLst/>
          </a:prstGeom>
        </p:spPr>
      </p:pic>
      <p:pic>
        <p:nvPicPr>
          <p:cNvPr id="11" name="Bilde 10">
            <a:extLst>
              <a:ext uri="{FF2B5EF4-FFF2-40B4-BE49-F238E27FC236}">
                <a16:creationId xmlns:a16="http://schemas.microsoft.com/office/drawing/2014/main" id="{BBC3948D-7DCF-479D-98AB-44F2D6EE53F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47593" y="6356350"/>
            <a:ext cx="1509181" cy="365125"/>
          </a:xfrm>
          <a:prstGeom prst="rect">
            <a:avLst/>
          </a:prstGeom>
        </p:spPr>
      </p:pic>
    </p:spTree>
    <p:extLst>
      <p:ext uri="{BB962C8B-B14F-4D97-AF65-F5344CB8AC3E}">
        <p14:creationId xmlns:p14="http://schemas.microsoft.com/office/powerpoint/2010/main" val="3431119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08965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7F134C94-78FA-4B9D-AEDF-24838F4AAAC6}"/>
              </a:ext>
            </a:extLst>
          </p:cNvPr>
          <p:cNvSpPr>
            <a:spLocks noGrp="1"/>
          </p:cNvSpPr>
          <p:nvPr>
            <p:ph type="ctrTitle"/>
          </p:nvPr>
        </p:nvSpPr>
        <p:spPr>
          <a:xfrm>
            <a:off x="838200" y="2364827"/>
            <a:ext cx="10515600" cy="1064173"/>
          </a:xfrm>
        </p:spPr>
        <p:txBody>
          <a:bodyPr anchor="t">
            <a:normAutofit/>
          </a:bodyPr>
          <a:lstStyle>
            <a:lvl1pPr algn="l">
              <a:defRPr sz="4400">
                <a:solidFill>
                  <a:schemeClr val="bg1"/>
                </a:solidFill>
              </a:defRPr>
            </a:lvl1pPr>
          </a:lstStyle>
          <a:p>
            <a:r>
              <a:rPr lang="nb-NO" dirty="0"/>
              <a:t>Klikk for å redigere tittelstil</a:t>
            </a:r>
          </a:p>
        </p:txBody>
      </p:sp>
      <p:sp>
        <p:nvSpPr>
          <p:cNvPr id="12" name="Undertittel 2">
            <a:extLst>
              <a:ext uri="{FF2B5EF4-FFF2-40B4-BE49-F238E27FC236}">
                <a16:creationId xmlns:a16="http://schemas.microsoft.com/office/drawing/2014/main" id="{E6B3D7BD-9439-49F9-A2A8-5169F5FF7BBC}"/>
              </a:ext>
            </a:extLst>
          </p:cNvPr>
          <p:cNvSpPr>
            <a:spLocks noGrp="1"/>
          </p:cNvSpPr>
          <p:nvPr>
            <p:ph type="subTitle" idx="1"/>
          </p:nvPr>
        </p:nvSpPr>
        <p:spPr>
          <a:xfrm>
            <a:off x="838200" y="3602038"/>
            <a:ext cx="10515600" cy="1655762"/>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3" name="Bilde 12">
            <a:extLst>
              <a:ext uri="{FF2B5EF4-FFF2-40B4-BE49-F238E27FC236}">
                <a16:creationId xmlns:a16="http://schemas.microsoft.com/office/drawing/2014/main" id="{06E590AE-0D90-4D1D-8247-9632F101D4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207394" y="0"/>
            <a:ext cx="599091" cy="1889441"/>
          </a:xfrm>
          <a:prstGeom prst="rect">
            <a:avLst/>
          </a:prstGeom>
        </p:spPr>
      </p:pic>
      <p:pic>
        <p:nvPicPr>
          <p:cNvPr id="14" name="Bilde 13">
            <a:extLst>
              <a:ext uri="{FF2B5EF4-FFF2-40B4-BE49-F238E27FC236}">
                <a16:creationId xmlns:a16="http://schemas.microsoft.com/office/drawing/2014/main" id="{01243DD1-BDD8-454D-B878-A663F83C5B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6" name="Plassholder for bunntekst 4">
            <a:extLst>
              <a:ext uri="{FF2B5EF4-FFF2-40B4-BE49-F238E27FC236}">
                <a16:creationId xmlns:a16="http://schemas.microsoft.com/office/drawing/2014/main" id="{981F3962-DBA4-4664-995F-FD77ACE709B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4" name="Plassholder for lysbildenummer 5">
            <a:extLst>
              <a:ext uri="{FF2B5EF4-FFF2-40B4-BE49-F238E27FC236}">
                <a16:creationId xmlns:a16="http://schemas.microsoft.com/office/drawing/2014/main" id="{1649727D-2C0A-4EC1-AC25-0E92D8A371C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9" name="Plassholder for dato 3">
            <a:extLst>
              <a:ext uri="{FF2B5EF4-FFF2-40B4-BE49-F238E27FC236}">
                <a16:creationId xmlns:a16="http://schemas.microsoft.com/office/drawing/2014/main" id="{BF20E760-9F3D-42F9-9FA5-3700E2C6F5B3}"/>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20" name="Bilde 19">
            <a:extLst>
              <a:ext uri="{FF2B5EF4-FFF2-40B4-BE49-F238E27FC236}">
                <a16:creationId xmlns:a16="http://schemas.microsoft.com/office/drawing/2014/main" id="{F644789B-15D5-4CD4-AE0A-A5F7DBBEEFE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102722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2131AD4-B3DC-44B7-B24B-6276A93157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1788006" y="0"/>
            <a:ext cx="599091" cy="1081246"/>
          </a:xfrm>
          <a:prstGeom prst="rect">
            <a:avLst/>
          </a:prstGeom>
        </p:spPr>
      </p:pic>
      <p:sp>
        <p:nvSpPr>
          <p:cNvPr id="21" name="Plassholder for innhold 2">
            <a:extLst>
              <a:ext uri="{FF2B5EF4-FFF2-40B4-BE49-F238E27FC236}">
                <a16:creationId xmlns:a16="http://schemas.microsoft.com/office/drawing/2014/main" id="{76BC7A21-7018-4247-849F-A4E05337016E}"/>
              </a:ext>
            </a:extLst>
          </p:cNvPr>
          <p:cNvSpPr>
            <a:spLocks noGrp="1"/>
          </p:cNvSpPr>
          <p:nvPr>
            <p:ph idx="1"/>
          </p:nvPr>
        </p:nvSpPr>
        <p:spPr>
          <a:xfrm>
            <a:off x="838200" y="2333296"/>
            <a:ext cx="10515600" cy="38231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Plassholder for tittel 1">
            <a:extLst>
              <a:ext uri="{FF2B5EF4-FFF2-40B4-BE49-F238E27FC236}">
                <a16:creationId xmlns:a16="http://schemas.microsoft.com/office/drawing/2014/main" id="{D9681E88-72C0-4B62-8F2E-BBA0309CF30E}"/>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13" name="Bilde 12">
            <a:extLst>
              <a:ext uri="{FF2B5EF4-FFF2-40B4-BE49-F238E27FC236}">
                <a16:creationId xmlns:a16="http://schemas.microsoft.com/office/drawing/2014/main" id="{E8CE8FAB-30FD-4074-9F3E-61E70952D5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5" name="Plassholder for bunntekst 4">
            <a:extLst>
              <a:ext uri="{FF2B5EF4-FFF2-40B4-BE49-F238E27FC236}">
                <a16:creationId xmlns:a16="http://schemas.microsoft.com/office/drawing/2014/main" id="{673420A3-4198-402B-9F8B-4A45C994930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9" name="Plassholder for lysbildenummer 5">
            <a:extLst>
              <a:ext uri="{FF2B5EF4-FFF2-40B4-BE49-F238E27FC236}">
                <a16:creationId xmlns:a16="http://schemas.microsoft.com/office/drawing/2014/main" id="{AC23E7A0-8FA1-4C27-AD6A-C1EA4FE1A931}"/>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0" name="Plassholder for dato 3">
            <a:extLst>
              <a:ext uri="{FF2B5EF4-FFF2-40B4-BE49-F238E27FC236}">
                <a16:creationId xmlns:a16="http://schemas.microsoft.com/office/drawing/2014/main" id="{3FEAD425-706A-4442-BF09-06FF219E077F}"/>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1" name="Bilde 10">
            <a:extLst>
              <a:ext uri="{FF2B5EF4-FFF2-40B4-BE49-F238E27FC236}">
                <a16:creationId xmlns:a16="http://schemas.microsoft.com/office/drawing/2014/main" id="{F712DD5C-0219-4105-8516-614624FB8E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3156654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ndeling 1">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D5CCFDB-2F0F-478B-A3BD-9216F19654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11" name="Tittel 1">
            <a:extLst>
              <a:ext uri="{FF2B5EF4-FFF2-40B4-BE49-F238E27FC236}">
                <a16:creationId xmlns:a16="http://schemas.microsoft.com/office/drawing/2014/main" id="{892054D1-4E2D-4404-8596-9D35DEA11877}"/>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3" name="Bilde 12">
            <a:extLst>
              <a:ext uri="{FF2B5EF4-FFF2-40B4-BE49-F238E27FC236}">
                <a16:creationId xmlns:a16="http://schemas.microsoft.com/office/drawing/2014/main" id="{52C29CDC-69C7-44AE-90C4-77D2BE4C84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flipH="1">
            <a:off x="1222917" y="3101642"/>
            <a:ext cx="1135566" cy="3581400"/>
          </a:xfrm>
          <a:prstGeom prst="rect">
            <a:avLst/>
          </a:prstGeom>
        </p:spPr>
      </p:pic>
      <p:pic>
        <p:nvPicPr>
          <p:cNvPr id="10" name="Bilde 9">
            <a:extLst>
              <a:ext uri="{FF2B5EF4-FFF2-40B4-BE49-F238E27FC236}">
                <a16:creationId xmlns:a16="http://schemas.microsoft.com/office/drawing/2014/main" id="{9D715097-C12C-4638-A9FA-53015019D2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5" name="Plassholder for bunntekst 4">
            <a:extLst>
              <a:ext uri="{FF2B5EF4-FFF2-40B4-BE49-F238E27FC236}">
                <a16:creationId xmlns:a16="http://schemas.microsoft.com/office/drawing/2014/main" id="{D94A897E-602F-4411-823F-5808FB8D662A}"/>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7" name="Plassholder for lysbildenummer 5">
            <a:extLst>
              <a:ext uri="{FF2B5EF4-FFF2-40B4-BE49-F238E27FC236}">
                <a16:creationId xmlns:a16="http://schemas.microsoft.com/office/drawing/2014/main" id="{E1AD0AA0-CDC5-4FF7-BC83-E7DE993B9E6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8" name="Plassholder for dato 3">
            <a:extLst>
              <a:ext uri="{FF2B5EF4-FFF2-40B4-BE49-F238E27FC236}">
                <a16:creationId xmlns:a16="http://schemas.microsoft.com/office/drawing/2014/main" id="{A0E3D0EB-4087-4B2C-AC80-D352DAC929E7}"/>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9" name="Bilde 18">
            <a:extLst>
              <a:ext uri="{FF2B5EF4-FFF2-40B4-BE49-F238E27FC236}">
                <a16:creationId xmlns:a16="http://schemas.microsoft.com/office/drawing/2014/main" id="{0C9FBC52-3F6B-480C-BFD2-8D5BEAD21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2743577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verskrift og bilde">
    <p:spTree>
      <p:nvGrpSpPr>
        <p:cNvPr id="1" name=""/>
        <p:cNvGrpSpPr/>
        <p:nvPr/>
      </p:nvGrpSpPr>
      <p:grpSpPr>
        <a:xfrm>
          <a:off x="0" y="0"/>
          <a:ext cx="0" cy="0"/>
          <a:chOff x="0" y="0"/>
          <a:chExt cx="0" cy="0"/>
        </a:xfrm>
      </p:grpSpPr>
      <p:sp>
        <p:nvSpPr>
          <p:cNvPr id="20" name="Plassholder for bilde 2">
            <a:extLst>
              <a:ext uri="{FF2B5EF4-FFF2-40B4-BE49-F238E27FC236}">
                <a16:creationId xmlns:a16="http://schemas.microsoft.com/office/drawing/2014/main" id="{50F92FA4-8155-40EC-81FE-3FD4D5EB58C9}"/>
              </a:ext>
            </a:extLst>
          </p:cNvPr>
          <p:cNvSpPr>
            <a:spLocks noGrp="1"/>
          </p:cNvSpPr>
          <p:nvPr>
            <p:ph type="pic" idx="1"/>
          </p:nvPr>
        </p:nvSpPr>
        <p:spPr>
          <a:xfrm>
            <a:off x="0" y="2333295"/>
            <a:ext cx="12192000" cy="3811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3" name="Plassholder for tittel 1">
            <a:extLst>
              <a:ext uri="{FF2B5EF4-FFF2-40B4-BE49-F238E27FC236}">
                <a16:creationId xmlns:a16="http://schemas.microsoft.com/office/drawing/2014/main" id="{39F82295-9224-40FE-A063-2070E0303CF1}"/>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pic>
        <p:nvPicPr>
          <p:cNvPr id="9" name="Bilde 8">
            <a:extLst>
              <a:ext uri="{FF2B5EF4-FFF2-40B4-BE49-F238E27FC236}">
                <a16:creationId xmlns:a16="http://schemas.microsoft.com/office/drawing/2014/main" id="{CC067C50-9D4B-4974-92E2-8D944256D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1" name="Plassholder for bunntekst 4">
            <a:extLst>
              <a:ext uri="{FF2B5EF4-FFF2-40B4-BE49-F238E27FC236}">
                <a16:creationId xmlns:a16="http://schemas.microsoft.com/office/drawing/2014/main" id="{DDF9EC16-EA10-4797-BEA0-0C15AC79BC1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3" name="Plassholder for lysbildenummer 5">
            <a:extLst>
              <a:ext uri="{FF2B5EF4-FFF2-40B4-BE49-F238E27FC236}">
                <a16:creationId xmlns:a16="http://schemas.microsoft.com/office/drawing/2014/main" id="{02C17ED6-AEB3-4383-860A-1D75A9045675}"/>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4" name="Plassholder for dato 3">
            <a:extLst>
              <a:ext uri="{FF2B5EF4-FFF2-40B4-BE49-F238E27FC236}">
                <a16:creationId xmlns:a16="http://schemas.microsoft.com/office/drawing/2014/main" id="{4CF27F1A-A98E-4D92-A72F-64D6DC727282}"/>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5" name="Bilde 14">
            <a:extLst>
              <a:ext uri="{FF2B5EF4-FFF2-40B4-BE49-F238E27FC236}">
                <a16:creationId xmlns:a16="http://schemas.microsoft.com/office/drawing/2014/main" id="{F5C53106-AB43-4648-A83F-C6F1DA9802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1951186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67C35F-8E16-414A-A6DF-664A33656707}"/>
              </a:ext>
            </a:extLst>
          </p:cNvPr>
          <p:cNvSpPr>
            <a:spLocks noGrp="1"/>
          </p:cNvSpPr>
          <p:nvPr>
            <p:ph type="title"/>
          </p:nvPr>
        </p:nvSpPr>
        <p:spPr>
          <a:xfrm>
            <a:off x="839788" y="987424"/>
            <a:ext cx="3932237" cy="1556600"/>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3F88CB21-8BD4-4621-BEB3-F4F0D91A62B0}"/>
              </a:ext>
            </a:extLst>
          </p:cNvPr>
          <p:cNvSpPr>
            <a:spLocks noGrp="1"/>
          </p:cNvSpPr>
          <p:nvPr>
            <p:ph type="pic" idx="1"/>
          </p:nvPr>
        </p:nvSpPr>
        <p:spPr>
          <a:xfrm>
            <a:off x="5183188" y="987424"/>
            <a:ext cx="6821510" cy="5157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9" name="Plassholder for innhold 2">
            <a:extLst>
              <a:ext uri="{FF2B5EF4-FFF2-40B4-BE49-F238E27FC236}">
                <a16:creationId xmlns:a16="http://schemas.microsoft.com/office/drawing/2014/main" id="{DD79D8E1-BB9F-429A-9B12-A2903FFC830A}"/>
              </a:ext>
            </a:extLst>
          </p:cNvPr>
          <p:cNvSpPr>
            <a:spLocks noGrp="1"/>
          </p:cNvSpPr>
          <p:nvPr>
            <p:ph idx="13"/>
          </p:nvPr>
        </p:nvSpPr>
        <p:spPr>
          <a:xfrm>
            <a:off x="838201" y="2544024"/>
            <a:ext cx="3932238" cy="360059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Bilde 9">
            <a:extLst>
              <a:ext uri="{FF2B5EF4-FFF2-40B4-BE49-F238E27FC236}">
                <a16:creationId xmlns:a16="http://schemas.microsoft.com/office/drawing/2014/main" id="{B452A6A7-425A-42BA-A7DF-D73EE1956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flipH="1">
            <a:off x="236537" y="5542953"/>
            <a:ext cx="365126" cy="838200"/>
          </a:xfrm>
          <a:prstGeom prst="rect">
            <a:avLst/>
          </a:prstGeom>
        </p:spPr>
      </p:pic>
      <p:sp>
        <p:nvSpPr>
          <p:cNvPr id="21" name="Plassholder for bunntekst 4">
            <a:extLst>
              <a:ext uri="{FF2B5EF4-FFF2-40B4-BE49-F238E27FC236}">
                <a16:creationId xmlns:a16="http://schemas.microsoft.com/office/drawing/2014/main" id="{643157A0-8517-41A4-9FA5-1522F1F8093E}"/>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3" name="Plassholder for lysbildenummer 5">
            <a:extLst>
              <a:ext uri="{FF2B5EF4-FFF2-40B4-BE49-F238E27FC236}">
                <a16:creationId xmlns:a16="http://schemas.microsoft.com/office/drawing/2014/main" id="{8C12A091-EE12-42F1-9267-EEF6131D04EB}"/>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1" name="Plassholder for dato 3">
            <a:extLst>
              <a:ext uri="{FF2B5EF4-FFF2-40B4-BE49-F238E27FC236}">
                <a16:creationId xmlns:a16="http://schemas.microsoft.com/office/drawing/2014/main" id="{0774FE0F-F6B2-4638-91CC-0B51ABEB67C2}"/>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384167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ndeling 1">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D5CCFDB-2F0F-478B-A3BD-9216F19654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18" name="Plassholder for dato 3">
            <a:extLst>
              <a:ext uri="{FF2B5EF4-FFF2-40B4-BE49-F238E27FC236}">
                <a16:creationId xmlns:a16="http://schemas.microsoft.com/office/drawing/2014/main" id="{E9A2EB2D-367A-476F-9F7D-0B9B941099B3}"/>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9" name="Plassholder for bunntekst 4">
            <a:extLst>
              <a:ext uri="{FF2B5EF4-FFF2-40B4-BE49-F238E27FC236}">
                <a16:creationId xmlns:a16="http://schemas.microsoft.com/office/drawing/2014/main" id="{09D72F63-836E-4524-B3C6-851999DBF22A}"/>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0" name="Plassholder for lysbildenummer 5">
            <a:extLst>
              <a:ext uri="{FF2B5EF4-FFF2-40B4-BE49-F238E27FC236}">
                <a16:creationId xmlns:a16="http://schemas.microsoft.com/office/drawing/2014/main" id="{72679498-FBB6-406E-9D5F-4C350CF059B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21" name="Bilde 20">
            <a:extLst>
              <a:ext uri="{FF2B5EF4-FFF2-40B4-BE49-F238E27FC236}">
                <a16:creationId xmlns:a16="http://schemas.microsoft.com/office/drawing/2014/main" id="{D668A43F-3285-4D9D-B01A-214EEB5139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pic>
        <p:nvPicPr>
          <p:cNvPr id="22" name="Bilde 21">
            <a:extLst>
              <a:ext uri="{FF2B5EF4-FFF2-40B4-BE49-F238E27FC236}">
                <a16:creationId xmlns:a16="http://schemas.microsoft.com/office/drawing/2014/main" id="{E369BB7A-1908-4B87-A187-AD618BD72B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461227"/>
            <a:ext cx="576000" cy="155368"/>
          </a:xfrm>
          <a:prstGeom prst="rect">
            <a:avLst/>
          </a:prstGeom>
        </p:spPr>
      </p:pic>
      <p:sp>
        <p:nvSpPr>
          <p:cNvPr id="11" name="Tittel 1">
            <a:extLst>
              <a:ext uri="{FF2B5EF4-FFF2-40B4-BE49-F238E27FC236}">
                <a16:creationId xmlns:a16="http://schemas.microsoft.com/office/drawing/2014/main" id="{892054D1-4E2D-4404-8596-9D35DEA11877}"/>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a:t>Klikk for å redigere tittelstil</a:t>
            </a:r>
            <a:endParaRPr lang="nb-NO" dirty="0"/>
          </a:p>
        </p:txBody>
      </p:sp>
      <p:pic>
        <p:nvPicPr>
          <p:cNvPr id="13" name="Bilde 12">
            <a:extLst>
              <a:ext uri="{FF2B5EF4-FFF2-40B4-BE49-F238E27FC236}">
                <a16:creationId xmlns:a16="http://schemas.microsoft.com/office/drawing/2014/main" id="{52C29CDC-69C7-44AE-90C4-77D2BE4C84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flipH="1">
            <a:off x="1222917" y="3101642"/>
            <a:ext cx="1135566" cy="3581400"/>
          </a:xfrm>
          <a:prstGeom prst="rect">
            <a:avLst/>
          </a:prstGeom>
        </p:spPr>
      </p:pic>
    </p:spTree>
    <p:extLst>
      <p:ext uri="{BB962C8B-B14F-4D97-AF65-F5344CB8AC3E}">
        <p14:creationId xmlns:p14="http://schemas.microsoft.com/office/powerpoint/2010/main" val="2297296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ndeling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66C6D69-189C-4C4E-9331-84365B6A9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9" name="Tittel 1">
            <a:extLst>
              <a:ext uri="{FF2B5EF4-FFF2-40B4-BE49-F238E27FC236}">
                <a16:creationId xmlns:a16="http://schemas.microsoft.com/office/drawing/2014/main" id="{23112F9E-6068-4CEC-B068-23DC0B52024E}"/>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dirty="0"/>
              <a:t>Klikk for å redigere tittelstil</a:t>
            </a:r>
          </a:p>
        </p:txBody>
      </p:sp>
      <p:pic>
        <p:nvPicPr>
          <p:cNvPr id="10" name="Bilde 9">
            <a:extLst>
              <a:ext uri="{FF2B5EF4-FFF2-40B4-BE49-F238E27FC236}">
                <a16:creationId xmlns:a16="http://schemas.microsoft.com/office/drawing/2014/main" id="{FAE125C0-7146-41C4-A9EA-ADC065CB9A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8" name="Plassholder for bunntekst 4">
            <a:extLst>
              <a:ext uri="{FF2B5EF4-FFF2-40B4-BE49-F238E27FC236}">
                <a16:creationId xmlns:a16="http://schemas.microsoft.com/office/drawing/2014/main" id="{170FA84B-98D6-44F0-B4F8-53DFED16DF04}"/>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20" name="Plassholder for lysbildenummer 5">
            <a:extLst>
              <a:ext uri="{FF2B5EF4-FFF2-40B4-BE49-F238E27FC236}">
                <a16:creationId xmlns:a16="http://schemas.microsoft.com/office/drawing/2014/main" id="{B3CAD5D9-CB5B-4681-B1C4-D9DAEAAEFE0F}"/>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2" name="Plassholder for dato 3">
            <a:extLst>
              <a:ext uri="{FF2B5EF4-FFF2-40B4-BE49-F238E27FC236}">
                <a16:creationId xmlns:a16="http://schemas.microsoft.com/office/drawing/2014/main" id="{B6B116DA-EF42-403D-A1D2-B02D6FB79F7D}"/>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pic>
        <p:nvPicPr>
          <p:cNvPr id="13" name="Bilde 12">
            <a:extLst>
              <a:ext uri="{FF2B5EF4-FFF2-40B4-BE49-F238E27FC236}">
                <a16:creationId xmlns:a16="http://schemas.microsoft.com/office/drawing/2014/main" id="{B0079829-FD60-42B0-945E-9627C4575A5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544318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7FED-50FC-44D8-B84F-17783CDB511E}"/>
              </a:ext>
            </a:extLst>
          </p:cNvPr>
          <p:cNvSpPr>
            <a:spLocks noGrp="1"/>
          </p:cNvSpPr>
          <p:nvPr>
            <p:ph type="title"/>
          </p:nvPr>
        </p:nvSpPr>
        <p:spPr>
          <a:xfrm>
            <a:off x="838200" y="1003683"/>
            <a:ext cx="9521416" cy="1184876"/>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94B7B88-070E-4762-9F51-54D1E9C2F9BC}"/>
              </a:ext>
            </a:extLst>
          </p:cNvPr>
          <p:cNvSpPr>
            <a:spLocks noGrp="1"/>
          </p:cNvSpPr>
          <p:nvPr>
            <p:ph sz="half" idx="1"/>
          </p:nvPr>
        </p:nvSpPr>
        <p:spPr>
          <a:xfrm>
            <a:off x="838199" y="2333295"/>
            <a:ext cx="9521415" cy="3811321"/>
          </a:xfr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2515492F-44A2-4CAA-8F28-48A3E8DC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962289" y="0"/>
            <a:ext cx="599091" cy="1889441"/>
          </a:xfrm>
          <a:prstGeom prst="rect">
            <a:avLst/>
          </a:prstGeom>
        </p:spPr>
      </p:pic>
      <p:sp>
        <p:nvSpPr>
          <p:cNvPr id="14" name="Plassholder for bunntekst 4">
            <a:extLst>
              <a:ext uri="{FF2B5EF4-FFF2-40B4-BE49-F238E27FC236}">
                <a16:creationId xmlns:a16="http://schemas.microsoft.com/office/drawing/2014/main" id="{747B4EA4-CF43-4EA9-95F1-C0E50DE90F30}"/>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6" name="Plassholder for lysbildenummer 5">
            <a:extLst>
              <a:ext uri="{FF2B5EF4-FFF2-40B4-BE49-F238E27FC236}">
                <a16:creationId xmlns:a16="http://schemas.microsoft.com/office/drawing/2014/main" id="{90547FF8-B65F-4D24-818D-6995C6A7B0D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9" name="Plassholder for dato 3">
            <a:extLst>
              <a:ext uri="{FF2B5EF4-FFF2-40B4-BE49-F238E27FC236}">
                <a16:creationId xmlns:a16="http://schemas.microsoft.com/office/drawing/2014/main" id="{23898CDC-2617-4048-AA58-5E7F6E9AD35C}"/>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56958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C135950-FDFB-4C8B-B54C-9BE52D0EC344}"/>
              </a:ext>
            </a:extLst>
          </p:cNvPr>
          <p:cNvSpPr>
            <a:spLocks noGrp="1"/>
          </p:cNvSpPr>
          <p:nvPr>
            <p:ph type="body" idx="1"/>
          </p:nvPr>
        </p:nvSpPr>
        <p:spPr>
          <a:xfrm>
            <a:off x="839788" y="2333295"/>
            <a:ext cx="5157787"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372178ED-5FF8-4502-99D6-7ECA8E3BFB0C}"/>
              </a:ext>
            </a:extLst>
          </p:cNvPr>
          <p:cNvSpPr>
            <a:spLocks noGrp="1"/>
          </p:cNvSpPr>
          <p:nvPr>
            <p:ph sz="half" idx="2"/>
          </p:nvPr>
        </p:nvSpPr>
        <p:spPr>
          <a:xfrm>
            <a:off x="839788" y="3087445"/>
            <a:ext cx="5157787"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6262DC9-EC87-4D09-85BD-D30ECD5DF201}"/>
              </a:ext>
            </a:extLst>
          </p:cNvPr>
          <p:cNvSpPr>
            <a:spLocks noGrp="1"/>
          </p:cNvSpPr>
          <p:nvPr>
            <p:ph type="body" sz="quarter" idx="3"/>
          </p:nvPr>
        </p:nvSpPr>
        <p:spPr>
          <a:xfrm>
            <a:off x="6172200" y="2333295"/>
            <a:ext cx="5183188"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05D1E74D-3629-47D8-88CB-2FBE59BDBA9E}"/>
              </a:ext>
            </a:extLst>
          </p:cNvPr>
          <p:cNvSpPr>
            <a:spLocks noGrp="1"/>
          </p:cNvSpPr>
          <p:nvPr>
            <p:ph sz="quarter" idx="4"/>
          </p:nvPr>
        </p:nvSpPr>
        <p:spPr>
          <a:xfrm>
            <a:off x="6172200" y="3087445"/>
            <a:ext cx="5183188" cy="30571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1" name="Tittel 1">
            <a:extLst>
              <a:ext uri="{FF2B5EF4-FFF2-40B4-BE49-F238E27FC236}">
                <a16:creationId xmlns:a16="http://schemas.microsoft.com/office/drawing/2014/main" id="{C94C77CD-0EA7-4C21-B372-F798882B4BC8}"/>
              </a:ext>
            </a:extLst>
          </p:cNvPr>
          <p:cNvSpPr>
            <a:spLocks noGrp="1"/>
          </p:cNvSpPr>
          <p:nvPr>
            <p:ph type="title"/>
          </p:nvPr>
        </p:nvSpPr>
        <p:spPr>
          <a:xfrm>
            <a:off x="838200" y="1003683"/>
            <a:ext cx="10515600" cy="1184876"/>
          </a:xfrm>
        </p:spPr>
        <p:txBody>
          <a:bodyPr/>
          <a:lstStyle/>
          <a:p>
            <a:r>
              <a:rPr lang="nb-NO"/>
              <a:t>Klikk for å redigere tittelstil</a:t>
            </a:r>
            <a:endParaRPr lang="nb-NO" dirty="0"/>
          </a:p>
        </p:txBody>
      </p:sp>
      <p:sp>
        <p:nvSpPr>
          <p:cNvPr id="13" name="Plassholder for bunntekst 4">
            <a:extLst>
              <a:ext uri="{FF2B5EF4-FFF2-40B4-BE49-F238E27FC236}">
                <a16:creationId xmlns:a16="http://schemas.microsoft.com/office/drawing/2014/main" id="{7A6D6883-357A-4259-A783-7AFF22C5ECF4}"/>
              </a:ext>
            </a:extLst>
          </p:cNvPr>
          <p:cNvSpPr>
            <a:spLocks noGrp="1"/>
          </p:cNvSpPr>
          <p:nvPr>
            <p:ph type="ftr" sz="quarter" idx="11"/>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5" name="Plassholder for lysbildenummer 5">
            <a:extLst>
              <a:ext uri="{FF2B5EF4-FFF2-40B4-BE49-F238E27FC236}">
                <a16:creationId xmlns:a16="http://schemas.microsoft.com/office/drawing/2014/main" id="{7E3DDED6-56AF-4C79-B17E-78B692934529}"/>
              </a:ext>
            </a:extLst>
          </p:cNvPr>
          <p:cNvSpPr>
            <a:spLocks noGrp="1"/>
          </p:cNvSpPr>
          <p:nvPr>
            <p:ph type="sldNum" sz="quarter" idx="12"/>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10" name="Plassholder for dato 3">
            <a:extLst>
              <a:ext uri="{FF2B5EF4-FFF2-40B4-BE49-F238E27FC236}">
                <a16:creationId xmlns:a16="http://schemas.microsoft.com/office/drawing/2014/main" id="{F5F410FE-026E-40D8-9E04-6CA13E54028B}"/>
              </a:ext>
            </a:extLst>
          </p:cNvPr>
          <p:cNvSpPr>
            <a:spLocks noGrp="1"/>
          </p:cNvSpPr>
          <p:nvPr>
            <p:ph type="dt" sz="half" idx="13"/>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2639220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936C3108-CFBD-45E5-A7D5-D9E077D1A3C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9" name="Plassholder for lysbildenummer 5">
            <a:extLst>
              <a:ext uri="{FF2B5EF4-FFF2-40B4-BE49-F238E27FC236}">
                <a16:creationId xmlns:a16="http://schemas.microsoft.com/office/drawing/2014/main" id="{C406557D-D41E-4F0C-93E2-F30D716467F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5" name="Plassholder for dato 3">
            <a:extLst>
              <a:ext uri="{FF2B5EF4-FFF2-40B4-BE49-F238E27FC236}">
                <a16:creationId xmlns:a16="http://schemas.microsoft.com/office/drawing/2014/main" id="{1945B953-58A1-48D6-8A88-8005D31B6354}"/>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1166223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87747-4510-413E-9786-CFBD4B3CE155}"/>
              </a:ext>
            </a:extLst>
          </p:cNvPr>
          <p:cNvSpPr>
            <a:spLocks noGrp="1"/>
          </p:cNvSpPr>
          <p:nvPr>
            <p:ph type="title"/>
          </p:nvPr>
        </p:nvSpPr>
        <p:spPr>
          <a:xfrm>
            <a:off x="839788" y="1003682"/>
            <a:ext cx="4114800" cy="1244665"/>
          </a:xfrm>
        </p:spPr>
        <p:txBody>
          <a:bodyPr anchor="t"/>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7D81815-80DE-4A67-8165-85DE034B6F49}"/>
              </a:ext>
            </a:extLst>
          </p:cNvPr>
          <p:cNvSpPr>
            <a:spLocks noGrp="1"/>
          </p:cNvSpPr>
          <p:nvPr>
            <p:ph idx="1"/>
          </p:nvPr>
        </p:nvSpPr>
        <p:spPr>
          <a:xfrm>
            <a:off x="5183188" y="1003683"/>
            <a:ext cx="6172200" cy="51409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DA60B593-DC6C-4625-9974-505C9FCD628A}"/>
              </a:ext>
            </a:extLst>
          </p:cNvPr>
          <p:cNvSpPr>
            <a:spLocks noGrp="1"/>
          </p:cNvSpPr>
          <p:nvPr>
            <p:ph type="body" sz="half" idx="2"/>
          </p:nvPr>
        </p:nvSpPr>
        <p:spPr>
          <a:xfrm>
            <a:off x="839788" y="2377440"/>
            <a:ext cx="4114800" cy="376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10" name="Plassholder for bunntekst 4">
            <a:extLst>
              <a:ext uri="{FF2B5EF4-FFF2-40B4-BE49-F238E27FC236}">
                <a16:creationId xmlns:a16="http://schemas.microsoft.com/office/drawing/2014/main" id="{42B359FD-706B-4D55-B193-12401AD6F2DB}"/>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2" name="Plassholder for lysbildenummer 5">
            <a:extLst>
              <a:ext uri="{FF2B5EF4-FFF2-40B4-BE49-F238E27FC236}">
                <a16:creationId xmlns:a16="http://schemas.microsoft.com/office/drawing/2014/main" id="{2E20B959-1965-4040-A27E-3546EED6BCD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
        <p:nvSpPr>
          <p:cNvPr id="8" name="Plassholder for dato 3">
            <a:extLst>
              <a:ext uri="{FF2B5EF4-FFF2-40B4-BE49-F238E27FC236}">
                <a16:creationId xmlns:a16="http://schemas.microsoft.com/office/drawing/2014/main" id="{CB486FAD-787D-4360-898A-5F0A1FD592B8}"/>
              </a:ext>
            </a:extLst>
          </p:cNvPr>
          <p:cNvSpPr>
            <a:spLocks noGrp="1"/>
          </p:cNvSpPr>
          <p:nvPr>
            <p:ph type="dt" sz="half" idx="10"/>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Tree>
    <p:extLst>
      <p:ext uri="{BB962C8B-B14F-4D97-AF65-F5344CB8AC3E}">
        <p14:creationId xmlns:p14="http://schemas.microsoft.com/office/powerpoint/2010/main" val="447490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2E3381-25F0-4D09-B669-C1A0462BFF88}"/>
              </a:ext>
            </a:extLst>
          </p:cNvPr>
          <p:cNvSpPr/>
          <p:nvPr userDrawn="1"/>
        </p:nvSpPr>
        <p:spPr>
          <a:xfrm>
            <a:off x="0" y="-1"/>
            <a:ext cx="12192000" cy="6858001"/>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949F791-C582-45E3-8943-390075A52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flipH="1">
            <a:off x="1222917" y="3101642"/>
            <a:ext cx="1135566" cy="3581400"/>
          </a:xfrm>
          <a:prstGeom prst="rect">
            <a:avLst/>
          </a:prstGeom>
        </p:spPr>
      </p:pic>
      <p:pic>
        <p:nvPicPr>
          <p:cNvPr id="18" name="Bilde 17">
            <a:extLst>
              <a:ext uri="{FF2B5EF4-FFF2-40B4-BE49-F238E27FC236}">
                <a16:creationId xmlns:a16="http://schemas.microsoft.com/office/drawing/2014/main" id="{95287E76-CAB8-4ADB-85C3-F943391D37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0700" y="2755254"/>
            <a:ext cx="8141138" cy="392391"/>
          </a:xfrm>
          <a:prstGeom prst="rect">
            <a:avLst/>
          </a:prstGeom>
        </p:spPr>
      </p:pic>
      <p:pic>
        <p:nvPicPr>
          <p:cNvPr id="22" name="Bilde 21">
            <a:extLst>
              <a:ext uri="{FF2B5EF4-FFF2-40B4-BE49-F238E27FC236}">
                <a16:creationId xmlns:a16="http://schemas.microsoft.com/office/drawing/2014/main" id="{B4121A5C-E5A6-4D16-BD7B-C4D91974A1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4" cy="365125"/>
          </a:xfrm>
          <a:prstGeom prst="rect">
            <a:avLst/>
          </a:prstGeom>
        </p:spPr>
      </p:pic>
      <p:pic>
        <p:nvPicPr>
          <p:cNvPr id="12" name="Bilde 11">
            <a:extLst>
              <a:ext uri="{FF2B5EF4-FFF2-40B4-BE49-F238E27FC236}">
                <a16:creationId xmlns:a16="http://schemas.microsoft.com/office/drawing/2014/main" id="{FDA00072-CCCA-4488-818E-A85B4AD58BE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38200" y="6360239"/>
            <a:ext cx="1527967" cy="357347"/>
          </a:xfrm>
          <a:prstGeom prst="rect">
            <a:avLst/>
          </a:prstGeom>
        </p:spPr>
      </p:pic>
    </p:spTree>
    <p:extLst>
      <p:ext uri="{BB962C8B-B14F-4D97-AF65-F5344CB8AC3E}">
        <p14:creationId xmlns:p14="http://schemas.microsoft.com/office/powerpoint/2010/main" val="293331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skrift og bilde">
    <p:spTree>
      <p:nvGrpSpPr>
        <p:cNvPr id="1" name=""/>
        <p:cNvGrpSpPr/>
        <p:nvPr/>
      </p:nvGrpSpPr>
      <p:grpSpPr>
        <a:xfrm>
          <a:off x="0" y="0"/>
          <a:ext cx="0" cy="0"/>
          <a:chOff x="0" y="0"/>
          <a:chExt cx="0" cy="0"/>
        </a:xfrm>
      </p:grpSpPr>
      <p:sp>
        <p:nvSpPr>
          <p:cNvPr id="14" name="Plassholder for dato 3">
            <a:extLst>
              <a:ext uri="{FF2B5EF4-FFF2-40B4-BE49-F238E27FC236}">
                <a16:creationId xmlns:a16="http://schemas.microsoft.com/office/drawing/2014/main" id="{1C615B4C-D6D4-4F5C-9ADE-D557B368998F}"/>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6" name="Plassholder for bunntekst 4">
            <a:extLst>
              <a:ext uri="{FF2B5EF4-FFF2-40B4-BE49-F238E27FC236}">
                <a16:creationId xmlns:a16="http://schemas.microsoft.com/office/drawing/2014/main" id="{15BA3F0A-A323-45CB-824A-61A34835ACCD}"/>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7" name="Plassholder for lysbildenummer 5">
            <a:extLst>
              <a:ext uri="{FF2B5EF4-FFF2-40B4-BE49-F238E27FC236}">
                <a16:creationId xmlns:a16="http://schemas.microsoft.com/office/drawing/2014/main" id="{032A72F8-4A63-4EF4-9E64-850CF48F3B0C}"/>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8" name="Bilde 17">
            <a:extLst>
              <a:ext uri="{FF2B5EF4-FFF2-40B4-BE49-F238E27FC236}">
                <a16:creationId xmlns:a16="http://schemas.microsoft.com/office/drawing/2014/main" id="{EA760F17-707D-41E0-91A8-EF6D0E3B30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pic>
        <p:nvPicPr>
          <p:cNvPr id="19" name="Bilde 18">
            <a:extLst>
              <a:ext uri="{FF2B5EF4-FFF2-40B4-BE49-F238E27FC236}">
                <a16:creationId xmlns:a16="http://schemas.microsoft.com/office/drawing/2014/main" id="{ABAE22CA-7538-48A7-A5FE-645676BF4D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61227"/>
            <a:ext cx="576000" cy="155368"/>
          </a:xfrm>
          <a:prstGeom prst="rect">
            <a:avLst/>
          </a:prstGeom>
        </p:spPr>
      </p:pic>
      <p:sp>
        <p:nvSpPr>
          <p:cNvPr id="20" name="Plassholder for bilde 2">
            <a:extLst>
              <a:ext uri="{FF2B5EF4-FFF2-40B4-BE49-F238E27FC236}">
                <a16:creationId xmlns:a16="http://schemas.microsoft.com/office/drawing/2014/main" id="{50F92FA4-8155-40EC-81FE-3FD4D5EB58C9}"/>
              </a:ext>
            </a:extLst>
          </p:cNvPr>
          <p:cNvSpPr>
            <a:spLocks noGrp="1"/>
          </p:cNvSpPr>
          <p:nvPr>
            <p:ph type="pic" idx="1"/>
          </p:nvPr>
        </p:nvSpPr>
        <p:spPr>
          <a:xfrm>
            <a:off x="0" y="2333295"/>
            <a:ext cx="12192000" cy="3811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3" name="Plassholder for tittel 1">
            <a:extLst>
              <a:ext uri="{FF2B5EF4-FFF2-40B4-BE49-F238E27FC236}">
                <a16:creationId xmlns:a16="http://schemas.microsoft.com/office/drawing/2014/main" id="{39F82295-9224-40FE-A063-2070E0303CF1}"/>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a:t>Klikk for å redigere tittelstil</a:t>
            </a:r>
            <a:endParaRPr lang="nb-NO" dirty="0"/>
          </a:p>
        </p:txBody>
      </p:sp>
    </p:spTree>
    <p:extLst>
      <p:ext uri="{BB962C8B-B14F-4D97-AF65-F5344CB8AC3E}">
        <p14:creationId xmlns:p14="http://schemas.microsoft.com/office/powerpoint/2010/main" val="145041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67C35F-8E16-414A-A6DF-664A33656707}"/>
              </a:ext>
            </a:extLst>
          </p:cNvPr>
          <p:cNvSpPr>
            <a:spLocks noGrp="1"/>
          </p:cNvSpPr>
          <p:nvPr>
            <p:ph type="title"/>
          </p:nvPr>
        </p:nvSpPr>
        <p:spPr>
          <a:xfrm>
            <a:off x="839788" y="987424"/>
            <a:ext cx="3932237" cy="1556600"/>
          </a:xfrm>
        </p:spPr>
        <p:txBody>
          <a:bodyPr anchor="t"/>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3F88CB21-8BD4-4621-BEB3-F4F0D91A62B0}"/>
              </a:ext>
            </a:extLst>
          </p:cNvPr>
          <p:cNvSpPr>
            <a:spLocks noGrp="1"/>
          </p:cNvSpPr>
          <p:nvPr>
            <p:ph type="pic" idx="1"/>
          </p:nvPr>
        </p:nvSpPr>
        <p:spPr>
          <a:xfrm>
            <a:off x="5183188" y="987424"/>
            <a:ext cx="6821510" cy="5157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9" name="Plassholder for innhold 2">
            <a:extLst>
              <a:ext uri="{FF2B5EF4-FFF2-40B4-BE49-F238E27FC236}">
                <a16:creationId xmlns:a16="http://schemas.microsoft.com/office/drawing/2014/main" id="{DD79D8E1-BB9F-429A-9B12-A2903FFC830A}"/>
              </a:ext>
            </a:extLst>
          </p:cNvPr>
          <p:cNvSpPr>
            <a:spLocks noGrp="1"/>
          </p:cNvSpPr>
          <p:nvPr>
            <p:ph idx="13"/>
          </p:nvPr>
        </p:nvSpPr>
        <p:spPr>
          <a:xfrm>
            <a:off x="838201" y="2544024"/>
            <a:ext cx="3932238" cy="3600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Bilde 9">
            <a:extLst>
              <a:ext uri="{FF2B5EF4-FFF2-40B4-BE49-F238E27FC236}">
                <a16:creationId xmlns:a16="http://schemas.microsoft.com/office/drawing/2014/main" id="{B452A6A7-425A-42BA-A7DF-D73EE1956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flipH="1">
            <a:off x="236537" y="5542953"/>
            <a:ext cx="365126" cy="838200"/>
          </a:xfrm>
          <a:prstGeom prst="rect">
            <a:avLst/>
          </a:prstGeom>
        </p:spPr>
      </p:pic>
      <p:sp>
        <p:nvSpPr>
          <p:cNvPr id="11" name="Plassholder for dato 3">
            <a:extLst>
              <a:ext uri="{FF2B5EF4-FFF2-40B4-BE49-F238E27FC236}">
                <a16:creationId xmlns:a16="http://schemas.microsoft.com/office/drawing/2014/main" id="{C6419DEB-680A-4E7A-B21F-C4893538CD74}"/>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2" name="Plassholder for bunntekst 4">
            <a:extLst>
              <a:ext uri="{FF2B5EF4-FFF2-40B4-BE49-F238E27FC236}">
                <a16:creationId xmlns:a16="http://schemas.microsoft.com/office/drawing/2014/main" id="{E00068DB-CA33-4956-9D91-D70473C15A31}"/>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3" name="Plassholder for lysbildenummer 5">
            <a:extLst>
              <a:ext uri="{FF2B5EF4-FFF2-40B4-BE49-F238E27FC236}">
                <a16:creationId xmlns:a16="http://schemas.microsoft.com/office/drawing/2014/main" id="{A4C848E3-84DD-4D06-B19F-E7193CECB3B1}"/>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421669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deling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66C6D69-189C-4C4E-9331-84365B6A9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515" y="306979"/>
            <a:ext cx="4416399" cy="212864"/>
          </a:xfrm>
          <a:prstGeom prst="rect">
            <a:avLst/>
          </a:prstGeom>
        </p:spPr>
      </p:pic>
      <p:sp>
        <p:nvSpPr>
          <p:cNvPr id="12" name="Plassholder for dato 3">
            <a:extLst>
              <a:ext uri="{FF2B5EF4-FFF2-40B4-BE49-F238E27FC236}">
                <a16:creationId xmlns:a16="http://schemas.microsoft.com/office/drawing/2014/main" id="{D1E97AF8-5198-4C59-89E9-947F5869B717}"/>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4281A747-31A4-4F53-9B7E-C0573BBED96D}"/>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4" name="Plassholder for lysbildenummer 5">
            <a:extLst>
              <a:ext uri="{FF2B5EF4-FFF2-40B4-BE49-F238E27FC236}">
                <a16:creationId xmlns:a16="http://schemas.microsoft.com/office/drawing/2014/main" id="{725CCF8A-F836-4C67-BA2E-BE00B54E1929}"/>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5" name="Bilde 14">
            <a:extLst>
              <a:ext uri="{FF2B5EF4-FFF2-40B4-BE49-F238E27FC236}">
                <a16:creationId xmlns:a16="http://schemas.microsoft.com/office/drawing/2014/main" id="{7201C97D-39ED-452E-A1F9-8FF008C0AF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pic>
        <p:nvPicPr>
          <p:cNvPr id="16" name="Bilde 15">
            <a:extLst>
              <a:ext uri="{FF2B5EF4-FFF2-40B4-BE49-F238E27FC236}">
                <a16:creationId xmlns:a16="http://schemas.microsoft.com/office/drawing/2014/main" id="{13940FDF-F9B2-4E01-B54D-C2E8C1D58C5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8200" y="6461227"/>
            <a:ext cx="576000" cy="155368"/>
          </a:xfrm>
          <a:prstGeom prst="rect">
            <a:avLst/>
          </a:prstGeom>
        </p:spPr>
      </p:pic>
      <p:sp>
        <p:nvSpPr>
          <p:cNvPr id="9" name="Tittel 1">
            <a:extLst>
              <a:ext uri="{FF2B5EF4-FFF2-40B4-BE49-F238E27FC236}">
                <a16:creationId xmlns:a16="http://schemas.microsoft.com/office/drawing/2014/main" id="{23112F9E-6068-4CEC-B068-23DC0B52024E}"/>
              </a:ext>
            </a:extLst>
          </p:cNvPr>
          <p:cNvSpPr>
            <a:spLocks noGrp="1"/>
          </p:cNvSpPr>
          <p:nvPr>
            <p:ph type="title"/>
          </p:nvPr>
        </p:nvSpPr>
        <p:spPr>
          <a:xfrm>
            <a:off x="838200" y="2364827"/>
            <a:ext cx="10515600" cy="1387366"/>
          </a:xfrm>
        </p:spPr>
        <p:txBody>
          <a:bodyPr anchor="t">
            <a:normAutofit/>
          </a:bodyPr>
          <a:lstStyle>
            <a:lvl1pPr algn="ctr">
              <a:defRPr sz="4400">
                <a:solidFill>
                  <a:srgbClr val="003283"/>
                </a:solidFill>
              </a:defRPr>
            </a:lvl1pPr>
          </a:lstStyle>
          <a:p>
            <a:r>
              <a:rPr lang="nb-NO"/>
              <a:t>Klikk for å redigere tittelstil</a:t>
            </a:r>
            <a:endParaRPr lang="nb-NO" dirty="0"/>
          </a:p>
        </p:txBody>
      </p:sp>
    </p:spTree>
    <p:extLst>
      <p:ext uri="{BB962C8B-B14F-4D97-AF65-F5344CB8AC3E}">
        <p14:creationId xmlns:p14="http://schemas.microsoft.com/office/powerpoint/2010/main" val="392238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EF7FED-50FC-44D8-B84F-17783CDB511E}"/>
              </a:ext>
            </a:extLst>
          </p:cNvPr>
          <p:cNvSpPr>
            <a:spLocks noGrp="1"/>
          </p:cNvSpPr>
          <p:nvPr>
            <p:ph type="title"/>
          </p:nvPr>
        </p:nvSpPr>
        <p:spPr>
          <a:xfrm>
            <a:off x="838200" y="1003683"/>
            <a:ext cx="9521416" cy="1184876"/>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94B7B88-070E-4762-9F51-54D1E9C2F9BC}"/>
              </a:ext>
            </a:extLst>
          </p:cNvPr>
          <p:cNvSpPr>
            <a:spLocks noGrp="1"/>
          </p:cNvSpPr>
          <p:nvPr>
            <p:ph sz="half" idx="1"/>
          </p:nvPr>
        </p:nvSpPr>
        <p:spPr>
          <a:xfrm>
            <a:off x="838199" y="2333295"/>
            <a:ext cx="9521415" cy="381132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Bilde 7">
            <a:extLst>
              <a:ext uri="{FF2B5EF4-FFF2-40B4-BE49-F238E27FC236}">
                <a16:creationId xmlns:a16="http://schemas.microsoft.com/office/drawing/2014/main" id="{2515492F-44A2-4CAA-8F28-48A3E8DC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962289" y="0"/>
            <a:ext cx="599091" cy="1889441"/>
          </a:xfrm>
          <a:prstGeom prst="rect">
            <a:avLst/>
          </a:prstGeom>
        </p:spPr>
      </p:pic>
      <p:sp>
        <p:nvSpPr>
          <p:cNvPr id="9" name="Plassholder for dato 3">
            <a:extLst>
              <a:ext uri="{FF2B5EF4-FFF2-40B4-BE49-F238E27FC236}">
                <a16:creationId xmlns:a16="http://schemas.microsoft.com/office/drawing/2014/main" id="{E37B37A1-9506-43A0-A80D-9C566D2EE2F7}"/>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0" name="Plassholder for bunntekst 4">
            <a:extLst>
              <a:ext uri="{FF2B5EF4-FFF2-40B4-BE49-F238E27FC236}">
                <a16:creationId xmlns:a16="http://schemas.microsoft.com/office/drawing/2014/main" id="{F936C6A3-90D8-4A3D-A81E-A5DF0710E82A}"/>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1" name="Plassholder for lysbildenummer 5">
            <a:extLst>
              <a:ext uri="{FF2B5EF4-FFF2-40B4-BE49-F238E27FC236}">
                <a16:creationId xmlns:a16="http://schemas.microsoft.com/office/drawing/2014/main" id="{E6B30BD0-D891-471D-A1B7-5BCBC5B90C36}"/>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53813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C135950-FDFB-4C8B-B54C-9BE52D0EC344}"/>
              </a:ext>
            </a:extLst>
          </p:cNvPr>
          <p:cNvSpPr>
            <a:spLocks noGrp="1"/>
          </p:cNvSpPr>
          <p:nvPr>
            <p:ph type="body" idx="1"/>
          </p:nvPr>
        </p:nvSpPr>
        <p:spPr>
          <a:xfrm>
            <a:off x="839788" y="2333295"/>
            <a:ext cx="5157787"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72178ED-5FF8-4502-99D6-7ECA8E3BFB0C}"/>
              </a:ext>
            </a:extLst>
          </p:cNvPr>
          <p:cNvSpPr>
            <a:spLocks noGrp="1"/>
          </p:cNvSpPr>
          <p:nvPr>
            <p:ph sz="half" idx="2"/>
          </p:nvPr>
        </p:nvSpPr>
        <p:spPr>
          <a:xfrm>
            <a:off x="839788" y="3087445"/>
            <a:ext cx="5157787" cy="305717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6262DC9-EC87-4D09-85BD-D30ECD5DF201}"/>
              </a:ext>
            </a:extLst>
          </p:cNvPr>
          <p:cNvSpPr>
            <a:spLocks noGrp="1"/>
          </p:cNvSpPr>
          <p:nvPr>
            <p:ph type="body" sz="quarter" idx="3"/>
          </p:nvPr>
        </p:nvSpPr>
        <p:spPr>
          <a:xfrm>
            <a:off x="6172200" y="2333295"/>
            <a:ext cx="5183188" cy="75414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5D1E74D-3629-47D8-88CB-2FBE59BDBA9E}"/>
              </a:ext>
            </a:extLst>
          </p:cNvPr>
          <p:cNvSpPr>
            <a:spLocks noGrp="1"/>
          </p:cNvSpPr>
          <p:nvPr>
            <p:ph sz="quarter" idx="4"/>
          </p:nvPr>
        </p:nvSpPr>
        <p:spPr>
          <a:xfrm>
            <a:off x="6172200" y="3087445"/>
            <a:ext cx="5183188" cy="305717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5A88693-12AB-4F89-8796-E2350E9D4A6F}"/>
              </a:ext>
            </a:extLst>
          </p:cNvPr>
          <p:cNvSpPr>
            <a:spLocks noGrp="1"/>
          </p:cNvSpPr>
          <p:nvPr>
            <p:ph type="dt" sz="half" idx="10"/>
          </p:nvPr>
        </p:nvSpPr>
        <p:spPr/>
        <p:txBody>
          <a:bodyPr/>
          <a:lstStyle/>
          <a:p>
            <a:fld id="{31D7CF7D-255F-436D-9748-3CD38906D863}" type="datetimeFigureOut">
              <a:rPr lang="nb-NO" smtClean="0"/>
              <a:t>25.01.2022</a:t>
            </a:fld>
            <a:endParaRPr lang="nb-NO"/>
          </a:p>
        </p:txBody>
      </p:sp>
      <p:sp>
        <p:nvSpPr>
          <p:cNvPr id="8" name="Plassholder for bunntekst 7">
            <a:extLst>
              <a:ext uri="{FF2B5EF4-FFF2-40B4-BE49-F238E27FC236}">
                <a16:creationId xmlns:a16="http://schemas.microsoft.com/office/drawing/2014/main" id="{ABA84CD9-2C33-44C4-A209-38C566DCDCC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A5ACF60-6492-4703-BD95-93778B9EF111}"/>
              </a:ext>
            </a:extLst>
          </p:cNvPr>
          <p:cNvSpPr>
            <a:spLocks noGrp="1"/>
          </p:cNvSpPr>
          <p:nvPr>
            <p:ph type="sldNum" sz="quarter" idx="12"/>
          </p:nvPr>
        </p:nvSpPr>
        <p:spPr/>
        <p:txBody>
          <a:bodyPr/>
          <a:lstStyle/>
          <a:p>
            <a:fld id="{44FAA047-D1DD-4259-9065-2DF2EBC0D071}" type="slidenum">
              <a:rPr lang="nb-NO" smtClean="0"/>
              <a:t>‹#›</a:t>
            </a:fld>
            <a:endParaRPr lang="nb-NO"/>
          </a:p>
        </p:txBody>
      </p:sp>
      <p:sp>
        <p:nvSpPr>
          <p:cNvPr id="11" name="Tittel 1">
            <a:extLst>
              <a:ext uri="{FF2B5EF4-FFF2-40B4-BE49-F238E27FC236}">
                <a16:creationId xmlns:a16="http://schemas.microsoft.com/office/drawing/2014/main" id="{C94C77CD-0EA7-4C21-B372-F798882B4BC8}"/>
              </a:ext>
            </a:extLst>
          </p:cNvPr>
          <p:cNvSpPr>
            <a:spLocks noGrp="1"/>
          </p:cNvSpPr>
          <p:nvPr>
            <p:ph type="title"/>
          </p:nvPr>
        </p:nvSpPr>
        <p:spPr>
          <a:xfrm>
            <a:off x="838200" y="1003683"/>
            <a:ext cx="10515600" cy="1184876"/>
          </a:xfrm>
        </p:spPr>
        <p:txBody>
          <a:bodyPr/>
          <a:lstStyle/>
          <a:p>
            <a:r>
              <a:rPr lang="nb-NO"/>
              <a:t>Klikk for å redigere tittelstil</a:t>
            </a:r>
            <a:endParaRPr lang="nb-NO" dirty="0"/>
          </a:p>
        </p:txBody>
      </p:sp>
    </p:spTree>
    <p:extLst>
      <p:ext uri="{BB962C8B-B14F-4D97-AF65-F5344CB8AC3E}">
        <p14:creationId xmlns:p14="http://schemas.microsoft.com/office/powerpoint/2010/main" val="157112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A226DEA-E757-40B0-AA59-9742D58A1532}"/>
              </a:ext>
            </a:extLst>
          </p:cNvPr>
          <p:cNvSpPr>
            <a:spLocks noGrp="1"/>
          </p:cNvSpPr>
          <p:nvPr>
            <p:ph type="dt" sz="half" idx="10"/>
          </p:nvPr>
        </p:nvSpPr>
        <p:spPr/>
        <p:txBody>
          <a:bodyPr/>
          <a:lstStyle/>
          <a:p>
            <a:fld id="{31D7CF7D-255F-436D-9748-3CD38906D863}" type="datetimeFigureOut">
              <a:rPr lang="nb-NO" smtClean="0"/>
              <a:t>25.01.2022</a:t>
            </a:fld>
            <a:endParaRPr lang="nb-NO"/>
          </a:p>
        </p:txBody>
      </p:sp>
      <p:sp>
        <p:nvSpPr>
          <p:cNvPr id="3" name="Plassholder for bunntekst 2">
            <a:extLst>
              <a:ext uri="{FF2B5EF4-FFF2-40B4-BE49-F238E27FC236}">
                <a16:creationId xmlns:a16="http://schemas.microsoft.com/office/drawing/2014/main" id="{4DBBDCF8-EE9B-47F9-A606-C56CB403CB4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ECBDF5F-3899-4CCB-886D-63D23519321D}"/>
              </a:ext>
            </a:extLst>
          </p:cNvPr>
          <p:cNvSpPr>
            <a:spLocks noGrp="1"/>
          </p:cNvSpPr>
          <p:nvPr>
            <p:ph type="sldNum" sz="quarter" idx="12"/>
          </p:nvPr>
        </p:nvSpPr>
        <p:spPr/>
        <p:txBody>
          <a:bodyPr/>
          <a:lstStyle/>
          <a:p>
            <a:fld id="{44FAA047-D1DD-4259-9065-2DF2EBC0D071}" type="slidenum">
              <a:rPr lang="nb-NO" smtClean="0"/>
              <a:t>‹#›</a:t>
            </a:fld>
            <a:endParaRPr lang="nb-NO"/>
          </a:p>
        </p:txBody>
      </p:sp>
    </p:spTree>
    <p:extLst>
      <p:ext uri="{BB962C8B-B14F-4D97-AF65-F5344CB8AC3E}">
        <p14:creationId xmlns:p14="http://schemas.microsoft.com/office/powerpoint/2010/main" val="56051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DC0809-A71C-4E2D-959A-E37E9A2222D8}"/>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8791C63-CA0A-4C74-AB43-787B4CDE5165}"/>
              </a:ext>
            </a:extLst>
          </p:cNvPr>
          <p:cNvSpPr>
            <a:spLocks noGrp="1"/>
          </p:cNvSpPr>
          <p:nvPr>
            <p:ph type="body" idx="1"/>
          </p:nvPr>
        </p:nvSpPr>
        <p:spPr>
          <a:xfrm>
            <a:off x="838200" y="2333296"/>
            <a:ext cx="10515600" cy="3878317"/>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8866A5EB-DFF4-4AF4-963E-E89E79B15CB6}"/>
              </a:ext>
            </a:extLst>
          </p:cNvPr>
          <p:cNvSpPr>
            <a:spLocks noGrp="1"/>
          </p:cNvSpPr>
          <p:nvPr>
            <p:ph type="dt" sz="half" idx="2"/>
          </p:nvPr>
        </p:nvSpPr>
        <p:spPr>
          <a:xfrm>
            <a:off x="1537138" y="6356350"/>
            <a:ext cx="2044262"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5" name="Plassholder for bunntekst 4">
            <a:extLst>
              <a:ext uri="{FF2B5EF4-FFF2-40B4-BE49-F238E27FC236}">
                <a16:creationId xmlns:a16="http://schemas.microsoft.com/office/drawing/2014/main" id="{2E40B645-9A60-4817-95B6-30CAF68306EE}"/>
              </a:ext>
            </a:extLst>
          </p:cNvPr>
          <p:cNvSpPr>
            <a:spLocks noGrp="1"/>
          </p:cNvSpPr>
          <p:nvPr>
            <p:ph type="ftr" sz="quarter" idx="3"/>
          </p:nvPr>
        </p:nvSpPr>
        <p:spPr>
          <a:xfrm>
            <a:off x="4038600" y="6356350"/>
            <a:ext cx="3986048"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6" name="Plassholder for lysbildenummer 5">
            <a:extLst>
              <a:ext uri="{FF2B5EF4-FFF2-40B4-BE49-F238E27FC236}">
                <a16:creationId xmlns:a16="http://schemas.microsoft.com/office/drawing/2014/main" id="{3796A040-8038-4CBD-ADF9-84194A51D7B5}"/>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10" name="Bilde 9">
            <a:extLst>
              <a:ext uri="{FF2B5EF4-FFF2-40B4-BE49-F238E27FC236}">
                <a16:creationId xmlns:a16="http://schemas.microsoft.com/office/drawing/2014/main" id="{AD528DC2-E8C9-4082-B8ED-9D39E5769F8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pic>
        <p:nvPicPr>
          <p:cNvPr id="11" name="Bilde 10">
            <a:extLst>
              <a:ext uri="{FF2B5EF4-FFF2-40B4-BE49-F238E27FC236}">
                <a16:creationId xmlns:a16="http://schemas.microsoft.com/office/drawing/2014/main" id="{01D1668E-36BD-4F79-AAB4-5F80CFD5989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38200" y="6461227"/>
            <a:ext cx="576000" cy="155368"/>
          </a:xfrm>
          <a:prstGeom prst="rect">
            <a:avLst/>
          </a:prstGeom>
        </p:spPr>
      </p:pic>
    </p:spTree>
    <p:extLst>
      <p:ext uri="{BB962C8B-B14F-4D97-AF65-F5344CB8AC3E}">
        <p14:creationId xmlns:p14="http://schemas.microsoft.com/office/powerpoint/2010/main" val="1366454221"/>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702" r:id="rId4"/>
    <p:sldLayoutId id="2147483703" r:id="rId5"/>
    <p:sldLayoutId id="2147483704" r:id="rId6"/>
    <p:sldLayoutId id="2147483705" r:id="rId7"/>
    <p:sldLayoutId id="2147483706" r:id="rId8"/>
    <p:sldLayoutId id="2147483707" r:id="rId9"/>
    <p:sldLayoutId id="2147483708" r:id="rId10"/>
    <p:sldLayoutId id="2147483737" r:id="rId11"/>
    <p:sldLayoutId id="2147483772" r:id="rId12"/>
    <p:sldLayoutId id="2147483773" r:id="rId13"/>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DC0809-A71C-4E2D-959A-E37E9A2222D8}"/>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8791C63-CA0A-4C74-AB43-787B4CDE5165}"/>
              </a:ext>
            </a:extLst>
          </p:cNvPr>
          <p:cNvSpPr>
            <a:spLocks noGrp="1"/>
          </p:cNvSpPr>
          <p:nvPr>
            <p:ph type="body" idx="1"/>
          </p:nvPr>
        </p:nvSpPr>
        <p:spPr>
          <a:xfrm>
            <a:off x="838200" y="2333296"/>
            <a:ext cx="10515600" cy="3878317"/>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AD528DC2-E8C9-4082-B8ED-9D39E5769F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2" name="Plassholder for dato 3">
            <a:extLst>
              <a:ext uri="{FF2B5EF4-FFF2-40B4-BE49-F238E27FC236}">
                <a16:creationId xmlns:a16="http://schemas.microsoft.com/office/drawing/2014/main" id="{8E8C9587-F31D-4D37-BDFA-97A1318453DD}"/>
              </a:ext>
            </a:extLst>
          </p:cNvPr>
          <p:cNvSpPr>
            <a:spLocks noGrp="1"/>
          </p:cNvSpPr>
          <p:nvPr>
            <p:ph type="dt" sz="half" idx="2"/>
          </p:nvPr>
        </p:nvSpPr>
        <p:spPr>
          <a:xfrm>
            <a:off x="2602390" y="6356350"/>
            <a:ext cx="1527968"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37079341-E133-469C-A630-BCBA1E56B6A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pic>
        <p:nvPicPr>
          <p:cNvPr id="15" name="Bilde 14">
            <a:extLst>
              <a:ext uri="{FF2B5EF4-FFF2-40B4-BE49-F238E27FC236}">
                <a16:creationId xmlns:a16="http://schemas.microsoft.com/office/drawing/2014/main" id="{F2FC1494-3A46-405B-B1F1-1F75DEBF456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8200" y="6356350"/>
            <a:ext cx="1527967" cy="365125"/>
          </a:xfrm>
          <a:prstGeom prst="rect">
            <a:avLst/>
          </a:prstGeom>
        </p:spPr>
      </p:pic>
      <p:sp>
        <p:nvSpPr>
          <p:cNvPr id="16" name="Plassholder for lysbildenummer 5">
            <a:extLst>
              <a:ext uri="{FF2B5EF4-FFF2-40B4-BE49-F238E27FC236}">
                <a16:creationId xmlns:a16="http://schemas.microsoft.com/office/drawing/2014/main" id="{C2638AA0-C1D1-403E-AE4D-2A52B241AD9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spTree>
    <p:extLst>
      <p:ext uri="{BB962C8B-B14F-4D97-AF65-F5344CB8AC3E}">
        <p14:creationId xmlns:p14="http://schemas.microsoft.com/office/powerpoint/2010/main" val="236285084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6DC0809-A71C-4E2D-959A-E37E9A2222D8}"/>
              </a:ext>
            </a:extLst>
          </p:cNvPr>
          <p:cNvSpPr>
            <a:spLocks noGrp="1"/>
          </p:cNvSpPr>
          <p:nvPr>
            <p:ph type="title"/>
          </p:nvPr>
        </p:nvSpPr>
        <p:spPr>
          <a:xfrm>
            <a:off x="838200" y="1003683"/>
            <a:ext cx="10515600" cy="1184876"/>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48791C63-CA0A-4C74-AB43-787B4CDE5165}"/>
              </a:ext>
            </a:extLst>
          </p:cNvPr>
          <p:cNvSpPr>
            <a:spLocks noGrp="1"/>
          </p:cNvSpPr>
          <p:nvPr>
            <p:ph type="body" idx="1"/>
          </p:nvPr>
        </p:nvSpPr>
        <p:spPr>
          <a:xfrm>
            <a:off x="838200" y="2333296"/>
            <a:ext cx="10515600" cy="3878317"/>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AD528DC2-E8C9-4082-B8ED-9D39E5769F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02095" y="6356349"/>
            <a:ext cx="1851705" cy="365125"/>
          </a:xfrm>
          <a:prstGeom prst="rect">
            <a:avLst/>
          </a:prstGeom>
        </p:spPr>
      </p:pic>
      <p:sp>
        <p:nvSpPr>
          <p:cNvPr id="12" name="Plassholder for dato 3">
            <a:extLst>
              <a:ext uri="{FF2B5EF4-FFF2-40B4-BE49-F238E27FC236}">
                <a16:creationId xmlns:a16="http://schemas.microsoft.com/office/drawing/2014/main" id="{8E8C9587-F31D-4D37-BDFA-97A1318453DD}"/>
              </a:ext>
            </a:extLst>
          </p:cNvPr>
          <p:cNvSpPr>
            <a:spLocks noGrp="1"/>
          </p:cNvSpPr>
          <p:nvPr>
            <p:ph type="dt" sz="half" idx="2"/>
          </p:nvPr>
        </p:nvSpPr>
        <p:spPr>
          <a:xfrm>
            <a:off x="2629668" y="6356350"/>
            <a:ext cx="1500689" cy="365125"/>
          </a:xfrm>
          <a:prstGeom prst="rect">
            <a:avLst/>
          </a:prstGeom>
        </p:spPr>
        <p:txBody>
          <a:bodyPr vert="horz" lIns="91440" tIns="45720" rIns="91440" bIns="45720" rtlCol="0" anchor="ctr"/>
          <a:lstStyle>
            <a:lvl1pPr algn="l">
              <a:defRPr sz="1200" b="1">
                <a:solidFill>
                  <a:srgbClr val="003283"/>
                </a:solidFill>
              </a:defRPr>
            </a:lvl1pPr>
          </a:lstStyle>
          <a:p>
            <a:fld id="{31D7CF7D-255F-436D-9748-3CD38906D863}" type="datetimeFigureOut">
              <a:rPr lang="nb-NO" smtClean="0"/>
              <a:pPr/>
              <a:t>25.01.2022</a:t>
            </a:fld>
            <a:endParaRPr lang="nb-NO" dirty="0"/>
          </a:p>
        </p:txBody>
      </p:sp>
      <p:sp>
        <p:nvSpPr>
          <p:cNvPr id="13" name="Plassholder for bunntekst 4">
            <a:extLst>
              <a:ext uri="{FF2B5EF4-FFF2-40B4-BE49-F238E27FC236}">
                <a16:creationId xmlns:a16="http://schemas.microsoft.com/office/drawing/2014/main" id="{37079341-E133-469C-A630-BCBA1E56B6A3}"/>
              </a:ext>
            </a:extLst>
          </p:cNvPr>
          <p:cNvSpPr>
            <a:spLocks noGrp="1"/>
          </p:cNvSpPr>
          <p:nvPr>
            <p:ph type="ftr" sz="quarter" idx="3"/>
          </p:nvPr>
        </p:nvSpPr>
        <p:spPr>
          <a:xfrm>
            <a:off x="4393860" y="6356350"/>
            <a:ext cx="3759540" cy="365125"/>
          </a:xfrm>
          <a:prstGeom prst="rect">
            <a:avLst/>
          </a:prstGeom>
        </p:spPr>
        <p:txBody>
          <a:bodyPr vert="horz" lIns="91440" tIns="45720" rIns="91440" bIns="45720" rtlCol="0" anchor="ctr"/>
          <a:lstStyle>
            <a:lvl1pPr algn="ctr">
              <a:defRPr sz="1200" b="1">
                <a:solidFill>
                  <a:srgbClr val="003283"/>
                </a:solidFill>
              </a:defRPr>
            </a:lvl1pPr>
          </a:lstStyle>
          <a:p>
            <a:endParaRPr lang="nb-NO" dirty="0"/>
          </a:p>
        </p:txBody>
      </p:sp>
      <p:sp>
        <p:nvSpPr>
          <p:cNvPr id="16" name="Plassholder for lysbildenummer 5">
            <a:extLst>
              <a:ext uri="{FF2B5EF4-FFF2-40B4-BE49-F238E27FC236}">
                <a16:creationId xmlns:a16="http://schemas.microsoft.com/office/drawing/2014/main" id="{C2638AA0-C1D1-403E-AE4D-2A52B241AD92}"/>
              </a:ext>
            </a:extLst>
          </p:cNvPr>
          <p:cNvSpPr>
            <a:spLocks noGrp="1"/>
          </p:cNvSpPr>
          <p:nvPr>
            <p:ph type="sldNum" sz="quarter" idx="4"/>
          </p:nvPr>
        </p:nvSpPr>
        <p:spPr>
          <a:xfrm>
            <a:off x="8481848" y="6356350"/>
            <a:ext cx="756745" cy="365125"/>
          </a:xfrm>
          <a:prstGeom prst="rect">
            <a:avLst/>
          </a:prstGeom>
        </p:spPr>
        <p:txBody>
          <a:bodyPr vert="horz" lIns="91440" tIns="45720" rIns="91440" bIns="45720" rtlCol="0" anchor="ctr"/>
          <a:lstStyle>
            <a:lvl1pPr algn="r">
              <a:defRPr sz="1200" b="1">
                <a:solidFill>
                  <a:srgbClr val="003283"/>
                </a:solidFill>
              </a:defRPr>
            </a:lvl1pPr>
          </a:lstStyle>
          <a:p>
            <a:fld id="{44FAA047-D1DD-4259-9065-2DF2EBC0D071}" type="slidenum">
              <a:rPr lang="nb-NO" smtClean="0"/>
              <a:pPr/>
              <a:t>‹#›</a:t>
            </a:fld>
            <a:endParaRPr lang="nb-NO" dirty="0"/>
          </a:p>
        </p:txBody>
      </p:sp>
      <p:pic>
        <p:nvPicPr>
          <p:cNvPr id="9" name="Bilde 8">
            <a:extLst>
              <a:ext uri="{FF2B5EF4-FFF2-40B4-BE49-F238E27FC236}">
                <a16:creationId xmlns:a16="http://schemas.microsoft.com/office/drawing/2014/main" id="{EAC5C7CE-5AD8-43F1-9BE8-869855C5851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8200" y="6358335"/>
            <a:ext cx="1527967" cy="361155"/>
          </a:xfrm>
          <a:prstGeom prst="rect">
            <a:avLst/>
          </a:prstGeom>
        </p:spPr>
      </p:pic>
    </p:spTree>
    <p:extLst>
      <p:ext uri="{BB962C8B-B14F-4D97-AF65-F5344CB8AC3E}">
        <p14:creationId xmlns:p14="http://schemas.microsoft.com/office/powerpoint/2010/main" val="13461314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s://pixabay.com/nl/noorwegen-vlag-kaart-europa-land-88110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1A323D-839D-4FC0-B292-1B14CE965E4F}"/>
              </a:ext>
            </a:extLst>
          </p:cNvPr>
          <p:cNvSpPr>
            <a:spLocks noGrp="1"/>
          </p:cNvSpPr>
          <p:nvPr>
            <p:ph type="ctrTitle"/>
          </p:nvPr>
        </p:nvSpPr>
        <p:spPr>
          <a:xfrm>
            <a:off x="838200" y="1384663"/>
            <a:ext cx="10515600" cy="2044337"/>
          </a:xfrm>
        </p:spPr>
        <p:txBody>
          <a:bodyPr>
            <a:normAutofit fontScale="90000"/>
          </a:bodyPr>
          <a:lstStyle/>
          <a:p>
            <a:r>
              <a:rPr lang="en-US" sz="6700" dirty="0" err="1">
                <a:solidFill>
                  <a:srgbClr val="FFFFFF"/>
                </a:solidFill>
              </a:rPr>
              <a:t>En</a:t>
            </a:r>
            <a:r>
              <a:rPr lang="en-US" sz="6700" dirty="0">
                <a:solidFill>
                  <a:srgbClr val="FFFFFF"/>
                </a:solidFill>
              </a:rPr>
              <a:t> </a:t>
            </a:r>
            <a:r>
              <a:rPr lang="en-US" sz="6700" dirty="0" err="1">
                <a:solidFill>
                  <a:srgbClr val="FFFFFF"/>
                </a:solidFill>
              </a:rPr>
              <a:t>natt</a:t>
            </a:r>
            <a:r>
              <a:rPr lang="en-US" sz="6700" dirty="0">
                <a:solidFill>
                  <a:srgbClr val="FFFFFF"/>
                </a:solidFill>
              </a:rPr>
              <a:t> </a:t>
            </a:r>
            <a:r>
              <a:rPr lang="en-US" sz="6700" dirty="0" err="1">
                <a:solidFill>
                  <a:srgbClr val="FFFFFF"/>
                </a:solidFill>
              </a:rPr>
              <a:t>uten</a:t>
            </a:r>
            <a:r>
              <a:rPr lang="en-US" sz="6700" dirty="0">
                <a:solidFill>
                  <a:srgbClr val="FFFFFF"/>
                </a:solidFill>
              </a:rPr>
              <a:t> </a:t>
            </a:r>
            <a:r>
              <a:rPr lang="en-US" sz="6700" dirty="0" err="1">
                <a:solidFill>
                  <a:srgbClr val="FFFFFF"/>
                </a:solidFill>
              </a:rPr>
              <a:t>Nødnett</a:t>
            </a:r>
            <a:br>
              <a:rPr lang="en-US" dirty="0">
                <a:solidFill>
                  <a:srgbClr val="FFFFFF"/>
                </a:solidFill>
              </a:rPr>
            </a:br>
            <a:br>
              <a:rPr lang="en-US" dirty="0">
                <a:solidFill>
                  <a:srgbClr val="FFFFFF"/>
                </a:solidFill>
              </a:rPr>
            </a:br>
            <a:r>
              <a:rPr lang="en-US" sz="3600" dirty="0" err="1">
                <a:solidFill>
                  <a:srgbClr val="FFFFFF"/>
                </a:solidFill>
              </a:rPr>
              <a:t>Oppgradering</a:t>
            </a:r>
            <a:r>
              <a:rPr lang="en-US" sz="3600" dirty="0">
                <a:solidFill>
                  <a:srgbClr val="FFFFFF"/>
                </a:solidFill>
              </a:rPr>
              <a:t> av </a:t>
            </a:r>
            <a:r>
              <a:rPr lang="en-US" sz="3600" dirty="0" err="1">
                <a:solidFill>
                  <a:srgbClr val="FFFFFF"/>
                </a:solidFill>
              </a:rPr>
              <a:t>Nødnett</a:t>
            </a:r>
            <a:r>
              <a:rPr lang="en-US" sz="3600" dirty="0">
                <a:solidFill>
                  <a:srgbClr val="FFFFFF"/>
                </a:solidFill>
              </a:rPr>
              <a:t> 2021</a:t>
            </a:r>
            <a:br>
              <a:rPr lang="en-US" sz="3600" dirty="0">
                <a:solidFill>
                  <a:srgbClr val="FFFFFF"/>
                </a:solidFill>
              </a:rPr>
            </a:br>
            <a:r>
              <a:rPr lang="en-US" sz="3600" dirty="0" err="1">
                <a:solidFill>
                  <a:srgbClr val="FFFFFF"/>
                </a:solidFill>
              </a:rPr>
              <a:t>fra</a:t>
            </a:r>
            <a:r>
              <a:rPr lang="en-US" sz="3600" dirty="0">
                <a:solidFill>
                  <a:srgbClr val="FFFFFF"/>
                </a:solidFill>
              </a:rPr>
              <a:t> </a:t>
            </a:r>
            <a:r>
              <a:rPr lang="en-US" sz="3600" dirty="0" err="1">
                <a:solidFill>
                  <a:srgbClr val="FFFFFF"/>
                </a:solidFill>
              </a:rPr>
              <a:t>Dimetra</a:t>
            </a:r>
            <a:r>
              <a:rPr lang="en-US" sz="3600" dirty="0">
                <a:solidFill>
                  <a:srgbClr val="FFFFFF"/>
                </a:solidFill>
              </a:rPr>
              <a:t> 8.3 </a:t>
            </a:r>
            <a:r>
              <a:rPr lang="en-US" sz="3600" dirty="0" err="1">
                <a:solidFill>
                  <a:srgbClr val="FFFFFF"/>
                </a:solidFill>
              </a:rPr>
              <a:t>til</a:t>
            </a:r>
            <a:r>
              <a:rPr lang="en-US" sz="3600" dirty="0">
                <a:solidFill>
                  <a:srgbClr val="FFFFFF"/>
                </a:solidFill>
              </a:rPr>
              <a:t> 9.1</a:t>
            </a:r>
            <a:endParaRPr lang="nb-NO" dirty="0"/>
          </a:p>
        </p:txBody>
      </p:sp>
      <p:sp>
        <p:nvSpPr>
          <p:cNvPr id="3" name="Undertittel 2">
            <a:extLst>
              <a:ext uri="{FF2B5EF4-FFF2-40B4-BE49-F238E27FC236}">
                <a16:creationId xmlns:a16="http://schemas.microsoft.com/office/drawing/2014/main" id="{90B3894D-84CB-4356-B1CE-6502E9D5BFF5}"/>
              </a:ext>
            </a:extLst>
          </p:cNvPr>
          <p:cNvSpPr>
            <a:spLocks noGrp="1"/>
          </p:cNvSpPr>
          <p:nvPr>
            <p:ph type="subTitle" idx="1"/>
          </p:nvPr>
        </p:nvSpPr>
        <p:spPr>
          <a:xfrm>
            <a:off x="838200" y="4110446"/>
            <a:ext cx="10515600" cy="1147354"/>
          </a:xfrm>
        </p:spPr>
        <p:txBody>
          <a:bodyPr/>
          <a:lstStyle/>
          <a:p>
            <a:r>
              <a:rPr lang="en-US" dirty="0">
                <a:solidFill>
                  <a:srgbClr val="FFFFFF"/>
                </a:solidFill>
              </a:rPr>
              <a:t>HDO </a:t>
            </a:r>
            <a:r>
              <a:rPr lang="en-US" sz="2800" dirty="0">
                <a:solidFill>
                  <a:srgbClr val="FFFFFF"/>
                </a:solidFill>
              </a:rPr>
              <a:t>Kunde- </a:t>
            </a:r>
            <a:r>
              <a:rPr lang="en-US" sz="2800" dirty="0" err="1">
                <a:solidFill>
                  <a:srgbClr val="FFFFFF"/>
                </a:solidFill>
              </a:rPr>
              <a:t>og</a:t>
            </a:r>
            <a:r>
              <a:rPr lang="en-US" sz="2800" dirty="0">
                <a:solidFill>
                  <a:srgbClr val="FFFFFF"/>
                </a:solidFill>
              </a:rPr>
              <a:t> </a:t>
            </a:r>
            <a:r>
              <a:rPr lang="en-US" sz="2800" dirty="0" err="1">
                <a:solidFill>
                  <a:srgbClr val="FFFFFF"/>
                </a:solidFill>
              </a:rPr>
              <a:t>Brukerkonferansen</a:t>
            </a:r>
            <a:r>
              <a:rPr lang="en-US" sz="2800" dirty="0">
                <a:solidFill>
                  <a:srgbClr val="FFFFFF"/>
                </a:solidFill>
              </a:rPr>
              <a:t> 2022</a:t>
            </a:r>
            <a:endParaRPr lang="nb-NO" dirty="0"/>
          </a:p>
        </p:txBody>
      </p:sp>
      <p:pic>
        <p:nvPicPr>
          <p:cNvPr id="5" name="Bilde 4" descr="Et bilde som inneholder person, utendørs, himmel&#10;&#10;Automatisk generert beskrivelse">
            <a:extLst>
              <a:ext uri="{FF2B5EF4-FFF2-40B4-BE49-F238E27FC236}">
                <a16:creationId xmlns:a16="http://schemas.microsoft.com/office/drawing/2014/main" id="{BF38FE74-C657-441F-98BF-CE1A7A4E34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2580" y="3121672"/>
            <a:ext cx="2477022" cy="2477022"/>
          </a:xfrm>
          <a:prstGeom prst="rect">
            <a:avLst/>
          </a:prstGeom>
        </p:spPr>
      </p:pic>
      <p:pic>
        <p:nvPicPr>
          <p:cNvPr id="7" name="Bilde 6" descr="Et bilde som inneholder mobil, person&#10;&#10;Automatisk generert beskrivelse">
            <a:extLst>
              <a:ext uri="{FF2B5EF4-FFF2-40B4-BE49-F238E27FC236}">
                <a16:creationId xmlns:a16="http://schemas.microsoft.com/office/drawing/2014/main" id="{E1F62EAD-D52A-415D-B7BC-8393502CE8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6858" y="818300"/>
            <a:ext cx="3065567" cy="2044337"/>
          </a:xfrm>
          <a:prstGeom prst="rect">
            <a:avLst/>
          </a:prstGeom>
        </p:spPr>
      </p:pic>
    </p:spTree>
    <p:extLst>
      <p:ext uri="{BB962C8B-B14F-4D97-AF65-F5344CB8AC3E}">
        <p14:creationId xmlns:p14="http://schemas.microsoft.com/office/powerpoint/2010/main" val="63395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25512D-23E4-427B-8F93-FFA5E9C0D5B3}"/>
              </a:ext>
            </a:extLst>
          </p:cNvPr>
          <p:cNvSpPr>
            <a:spLocks noGrp="1"/>
          </p:cNvSpPr>
          <p:nvPr>
            <p:ph idx="1"/>
          </p:nvPr>
        </p:nvSpPr>
        <p:spPr>
          <a:xfrm>
            <a:off x="838200" y="1903956"/>
            <a:ext cx="10515600" cy="4252478"/>
          </a:xfrm>
        </p:spPr>
        <p:txBody>
          <a:bodyPr>
            <a:normAutofit lnSpcReduction="10000"/>
          </a:bodyPr>
          <a:lstStyle/>
          <a:p>
            <a:pPr marL="742950" lvl="1" indent="-285750"/>
            <a:r>
              <a:rPr lang="nb-NO" dirty="0"/>
              <a:t>Tilbakemelding etter endringen som vi tar med oss til andre store endringer:</a:t>
            </a:r>
          </a:p>
          <a:p>
            <a:pPr marL="1200150" lvl="2" indent="-285750"/>
            <a:endParaRPr lang="nb-NO" dirty="0"/>
          </a:p>
          <a:p>
            <a:pPr marL="1200150" lvl="2" indent="-285750"/>
            <a:r>
              <a:rPr lang="nb-NO" dirty="0"/>
              <a:t>Bra informasjon i forkant </a:t>
            </a:r>
          </a:p>
          <a:p>
            <a:pPr marL="914400" lvl="2" indent="0">
              <a:buNone/>
            </a:pPr>
            <a:endParaRPr lang="nb-NO" dirty="0"/>
          </a:p>
          <a:p>
            <a:pPr marL="1200150" lvl="2" indent="-285750"/>
            <a:r>
              <a:rPr lang="nb-NO" dirty="0"/>
              <a:t>Bra kommunikasjon mellom teknikere i MSI, HDO og kontaktpersoner hos </a:t>
            </a:r>
            <a:r>
              <a:rPr lang="nb-NO" dirty="0" err="1"/>
              <a:t>AMK’er</a:t>
            </a:r>
            <a:r>
              <a:rPr lang="nb-NO" dirty="0"/>
              <a:t> underveis i endringen</a:t>
            </a:r>
          </a:p>
          <a:p>
            <a:pPr marL="1200150" lvl="2" indent="-285750"/>
            <a:endParaRPr lang="nb-NO" dirty="0"/>
          </a:p>
          <a:p>
            <a:pPr marL="1200150" lvl="2" indent="-285750"/>
            <a:r>
              <a:rPr lang="nb-NO" dirty="0"/>
              <a:t>Bra informasjon som ble sendt ut underveis </a:t>
            </a:r>
            <a:r>
              <a:rPr lang="nb-NO" dirty="0" err="1"/>
              <a:t>ift</a:t>
            </a:r>
            <a:r>
              <a:rPr lang="nb-NO" dirty="0"/>
              <a:t> problemer som oppsto</a:t>
            </a:r>
          </a:p>
          <a:p>
            <a:pPr marL="1200150" lvl="2" indent="-285750"/>
            <a:endParaRPr lang="nb-NO" dirty="0"/>
          </a:p>
          <a:p>
            <a:pPr marL="1200150" lvl="2" indent="-285750"/>
            <a:r>
              <a:rPr lang="nb-NO" dirty="0"/>
              <a:t>De «største» legevaktene må tas med på samme måte som </a:t>
            </a:r>
            <a:r>
              <a:rPr lang="nb-NO" dirty="0" err="1"/>
              <a:t>AMK’er</a:t>
            </a:r>
            <a:endParaRPr lang="nb-NO" dirty="0"/>
          </a:p>
          <a:p>
            <a:pPr marL="1200150" lvl="2" indent="-285750"/>
            <a:endParaRPr lang="nb-NO" dirty="0"/>
          </a:p>
          <a:p>
            <a:pPr marL="1200150" lvl="2" indent="-285750"/>
            <a:r>
              <a:rPr lang="nb-NO" dirty="0"/>
              <a:t>Ulike betegnelser på endringen medførte at enkelte ikke forsto at det var en og samme endring (Dimetra, Nødnett, MSO)</a:t>
            </a:r>
          </a:p>
          <a:p>
            <a:pPr marL="0" indent="0">
              <a:buNone/>
            </a:pPr>
            <a:endParaRPr lang="nb-NO" dirty="0"/>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p:txBody>
          <a:bodyPr/>
          <a:lstStyle/>
          <a:p>
            <a:r>
              <a:rPr lang="nb-NO" dirty="0"/>
              <a:t>Evaluering	</a:t>
            </a:r>
          </a:p>
        </p:txBody>
      </p:sp>
    </p:spTree>
    <p:extLst>
      <p:ext uri="{BB962C8B-B14F-4D97-AF65-F5344CB8AC3E}">
        <p14:creationId xmlns:p14="http://schemas.microsoft.com/office/powerpoint/2010/main" val="233115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25512D-23E4-427B-8F93-FFA5E9C0D5B3}"/>
              </a:ext>
            </a:extLst>
          </p:cNvPr>
          <p:cNvSpPr>
            <a:spLocks noGrp="1"/>
          </p:cNvSpPr>
          <p:nvPr>
            <p:ph idx="1"/>
          </p:nvPr>
        </p:nvSpPr>
        <p:spPr>
          <a:xfrm>
            <a:off x="838200" y="1941534"/>
            <a:ext cx="10515600" cy="4214900"/>
          </a:xfrm>
        </p:spPr>
        <p:txBody>
          <a:bodyPr>
            <a:normAutofit fontScale="92500" lnSpcReduction="10000"/>
          </a:bodyPr>
          <a:lstStyle/>
          <a:p>
            <a:pPr marL="742950" lvl="1" indent="-285750"/>
            <a:r>
              <a:rPr lang="nb-NO" dirty="0"/>
              <a:t>Tilbakemelding etter endringen som vi tar med oss til andre store endringer:</a:t>
            </a:r>
          </a:p>
          <a:p>
            <a:pPr marL="1200150" lvl="2" indent="-285750"/>
            <a:endParaRPr lang="nb-NO" dirty="0"/>
          </a:p>
          <a:p>
            <a:pPr marL="1200150" lvl="2" indent="-285750"/>
            <a:r>
              <a:rPr lang="nb-NO" dirty="0"/>
              <a:t>Tidspunkt burde vært kommunisert tidligere (DSB besluttet at det skulle være unntatt offentlighet). </a:t>
            </a:r>
          </a:p>
          <a:p>
            <a:pPr marL="1200150" lvl="2" indent="-285750"/>
            <a:endParaRPr lang="nb-NO" dirty="0"/>
          </a:p>
          <a:p>
            <a:pPr marL="1200150" lvl="2" indent="-285750"/>
            <a:r>
              <a:rPr lang="nb-NO" dirty="0"/>
              <a:t>Informasjonen fra DSB som ble sendt ut av de enkelte </a:t>
            </a:r>
            <a:r>
              <a:rPr lang="nb-NO" dirty="0" err="1"/>
              <a:t>XDO’ene</a:t>
            </a:r>
            <a:r>
              <a:rPr lang="nb-NO" dirty="0"/>
              <a:t>, ble sendt ut til forskjellige tider, noe som medførte mange unødvendige spørsmål</a:t>
            </a:r>
          </a:p>
          <a:p>
            <a:pPr marL="914400" lvl="2" indent="0">
              <a:buNone/>
            </a:pPr>
            <a:endParaRPr lang="nb-NO" dirty="0"/>
          </a:p>
          <a:p>
            <a:pPr marL="1200150" lvl="2" indent="-285750"/>
            <a:r>
              <a:rPr lang="nb-NO" dirty="0"/>
              <a:t>Problemer oppsto da MSO Sør skulle kobles inn. Dette ble gjort da hovedtyngden av de som var på jobb, hadde reist hjem.</a:t>
            </a:r>
          </a:p>
          <a:p>
            <a:pPr marL="914400" lvl="2" indent="0">
              <a:buNone/>
            </a:pPr>
            <a:endParaRPr lang="nb-NO" dirty="0"/>
          </a:p>
          <a:p>
            <a:pPr marL="1200150" lvl="2" indent="-285750"/>
            <a:r>
              <a:rPr lang="nb-NO" dirty="0"/>
              <a:t>Mismatch mellom det som var sagt at skulle skje ute på CR, og det som egentlig skjedde. Det viste seg at det ikke ble brudd enkelte plasser. Men positivt at vi hadde bedt om at reserveløsning skulle brukes hele natten, da nettet var noe ustabilt gjennom hele perioden </a:t>
            </a:r>
          </a:p>
          <a:p>
            <a:pPr marL="0" indent="0">
              <a:buNone/>
            </a:pPr>
            <a:endParaRPr lang="nb-NO" dirty="0"/>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p:txBody>
          <a:bodyPr/>
          <a:lstStyle/>
          <a:p>
            <a:r>
              <a:rPr lang="nb-NO" dirty="0"/>
              <a:t>Evaluering	</a:t>
            </a:r>
          </a:p>
        </p:txBody>
      </p:sp>
    </p:spTree>
    <p:extLst>
      <p:ext uri="{BB962C8B-B14F-4D97-AF65-F5344CB8AC3E}">
        <p14:creationId xmlns:p14="http://schemas.microsoft.com/office/powerpoint/2010/main" val="5696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E5C5D2-8EE4-44FE-849E-633110D57C8D}"/>
              </a:ext>
            </a:extLst>
          </p:cNvPr>
          <p:cNvSpPr>
            <a:spLocks noGrp="1"/>
          </p:cNvSpPr>
          <p:nvPr>
            <p:ph type="title"/>
          </p:nvPr>
        </p:nvSpPr>
        <p:spPr/>
        <p:txBody>
          <a:bodyPr>
            <a:noAutofit/>
          </a:bodyPr>
          <a:lstStyle/>
          <a:p>
            <a:r>
              <a:rPr lang="nb-NO" sz="3600" b="1" dirty="0"/>
              <a:t>Er vi forberedt i de tilfeller nødnettet ikke er tilgjengelig?</a:t>
            </a:r>
            <a:br>
              <a:rPr lang="nb-NO" sz="3600" b="1" dirty="0"/>
            </a:br>
            <a:r>
              <a:rPr lang="nb-NO" sz="3600" dirty="0"/>
              <a:t> </a:t>
            </a:r>
          </a:p>
        </p:txBody>
      </p:sp>
      <p:sp>
        <p:nvSpPr>
          <p:cNvPr id="3" name="Undertittel 2">
            <a:extLst>
              <a:ext uri="{FF2B5EF4-FFF2-40B4-BE49-F238E27FC236}">
                <a16:creationId xmlns:a16="http://schemas.microsoft.com/office/drawing/2014/main" id="{289F22A6-B533-4CC5-9C19-E44C3F19241F}"/>
              </a:ext>
            </a:extLst>
          </p:cNvPr>
          <p:cNvSpPr>
            <a:spLocks noGrp="1"/>
          </p:cNvSpPr>
          <p:nvPr>
            <p:ph type="subTitle" idx="4294967295"/>
          </p:nvPr>
        </p:nvSpPr>
        <p:spPr>
          <a:xfrm>
            <a:off x="1095023" y="3315230"/>
            <a:ext cx="8870950" cy="1655762"/>
          </a:xfrm>
        </p:spPr>
        <p:txBody>
          <a:bodyPr>
            <a:normAutofit/>
          </a:bodyPr>
          <a:lstStyle/>
          <a:p>
            <a:pPr marL="0" indent="0">
              <a:buNone/>
            </a:pPr>
            <a:r>
              <a:rPr lang="nb-NO" dirty="0">
                <a:solidFill>
                  <a:schemeClr val="bg1"/>
                </a:solidFill>
              </a:rPr>
              <a:t>Anita Østlund</a:t>
            </a:r>
          </a:p>
          <a:p>
            <a:pPr marL="0" indent="0">
              <a:buNone/>
            </a:pPr>
            <a:r>
              <a:rPr lang="nb-NO" dirty="0">
                <a:solidFill>
                  <a:schemeClr val="bg1"/>
                </a:solidFill>
              </a:rPr>
              <a:t>Avdelingsleder Drift og endringer</a:t>
            </a:r>
          </a:p>
        </p:txBody>
      </p:sp>
    </p:spTree>
    <p:extLst>
      <p:ext uri="{BB962C8B-B14F-4D97-AF65-F5344CB8AC3E}">
        <p14:creationId xmlns:p14="http://schemas.microsoft.com/office/powerpoint/2010/main" val="5726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kart&#10;&#10;Automatisk generert beskrivelse">
            <a:extLst>
              <a:ext uri="{FF2B5EF4-FFF2-40B4-BE49-F238E27FC236}">
                <a16:creationId xmlns:a16="http://schemas.microsoft.com/office/drawing/2014/main" id="{9ED8371E-BDC5-4A50-B51D-18A0B81E3150}"/>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909471" y="566057"/>
            <a:ext cx="4895850" cy="6096000"/>
          </a:xfrm>
          <a:prstGeom prst="rect">
            <a:avLst/>
          </a:prstGeom>
        </p:spPr>
      </p:pic>
      <p:pic>
        <p:nvPicPr>
          <p:cNvPr id="3" name="Bilde 2" descr="Et bilde som inneholder gress, himmel, utendørs, felt&#10;&#10;Automatisk generert beskrivelse">
            <a:extLst>
              <a:ext uri="{FF2B5EF4-FFF2-40B4-BE49-F238E27FC236}">
                <a16:creationId xmlns:a16="http://schemas.microsoft.com/office/drawing/2014/main" id="{FF7462FC-D8B7-4124-8B06-AE6F75D7AF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924" y="966651"/>
            <a:ext cx="4375998" cy="2462349"/>
          </a:xfrm>
          <a:prstGeom prst="rect">
            <a:avLst/>
          </a:prstGeom>
        </p:spPr>
      </p:pic>
      <p:pic>
        <p:nvPicPr>
          <p:cNvPr id="9" name="Bilde 8" descr="Et bilde som inneholder himmel, utendørs, natur, fjell&#10;&#10;Automatisk generert beskrivelse">
            <a:extLst>
              <a:ext uri="{FF2B5EF4-FFF2-40B4-BE49-F238E27FC236}">
                <a16:creationId xmlns:a16="http://schemas.microsoft.com/office/drawing/2014/main" id="{9308C9C9-6E58-4505-98A7-A5CAEA0750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11987" y="3429000"/>
            <a:ext cx="4155455" cy="2338251"/>
          </a:xfrm>
          <a:prstGeom prst="rect">
            <a:avLst/>
          </a:prstGeom>
        </p:spPr>
      </p:pic>
      <p:pic>
        <p:nvPicPr>
          <p:cNvPr id="13" name="Bilde 12" descr="Et bilde som inneholder utendørs, fjell, bilvei&#10;&#10;Automatisk generert beskrivelse">
            <a:extLst>
              <a:ext uri="{FF2B5EF4-FFF2-40B4-BE49-F238E27FC236}">
                <a16:creationId xmlns:a16="http://schemas.microsoft.com/office/drawing/2014/main" id="{5863003B-226D-480C-88AE-ADD8EB762E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8756" y="2333186"/>
            <a:ext cx="1555009" cy="2763506"/>
          </a:xfrm>
          <a:prstGeom prst="rect">
            <a:avLst/>
          </a:prstGeom>
        </p:spPr>
      </p:pic>
      <p:pic>
        <p:nvPicPr>
          <p:cNvPr id="5" name="Bilde 4" descr="Et bilde som inneholder fjell, natur, utendørs, juv&#10;&#10;Automatisk generert beskrivelse">
            <a:extLst>
              <a:ext uri="{FF2B5EF4-FFF2-40B4-BE49-F238E27FC236}">
                <a16:creationId xmlns:a16="http://schemas.microsoft.com/office/drawing/2014/main" id="{E295925B-1AEE-421E-AD69-ED825428F4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83477" y="1378345"/>
            <a:ext cx="1943583" cy="2921135"/>
          </a:xfrm>
          <a:prstGeom prst="rect">
            <a:avLst/>
          </a:prstGeom>
        </p:spPr>
      </p:pic>
    </p:spTree>
    <p:extLst>
      <p:ext uri="{BB962C8B-B14F-4D97-AF65-F5344CB8AC3E}">
        <p14:creationId xmlns:p14="http://schemas.microsoft.com/office/powerpoint/2010/main" val="30201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re, utendørs, himmel, skog&#10;&#10;Automatisk generert beskrivelse">
            <a:extLst>
              <a:ext uri="{FF2B5EF4-FFF2-40B4-BE49-F238E27FC236}">
                <a16:creationId xmlns:a16="http://schemas.microsoft.com/office/drawing/2014/main" id="{C12B29E7-99B6-4ABE-8CA6-513F9846405D}"/>
              </a:ext>
            </a:extLst>
          </p:cNvPr>
          <p:cNvPicPr>
            <a:picLocks noChangeAspect="1"/>
          </p:cNvPicPr>
          <p:nvPr/>
        </p:nvPicPr>
        <p:blipFill rotWithShape="1">
          <a:blip r:embed="rId3">
            <a:extLst>
              <a:ext uri="{28A0092B-C50C-407E-A947-70E740481C1C}">
                <a14:useLocalDpi xmlns:a14="http://schemas.microsoft.com/office/drawing/2010/main"/>
              </a:ext>
            </a:extLst>
          </a:blip>
          <a:srcRect t="13957" b="11043"/>
          <a:stretch/>
        </p:blipFill>
        <p:spPr>
          <a:xfrm>
            <a:off x="20" y="10"/>
            <a:ext cx="12191980" cy="6857990"/>
          </a:xfrm>
          <a:prstGeom prst="rect">
            <a:avLst/>
          </a:prstGeom>
          <a:noFill/>
        </p:spPr>
      </p:pic>
    </p:spTree>
    <p:extLst>
      <p:ext uri="{BB962C8B-B14F-4D97-AF65-F5344CB8AC3E}">
        <p14:creationId xmlns:p14="http://schemas.microsoft.com/office/powerpoint/2010/main" val="314209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utendørs, tre, plante&#10;&#10;Automatisk generert beskrivelse">
            <a:extLst>
              <a:ext uri="{FF2B5EF4-FFF2-40B4-BE49-F238E27FC236}">
                <a16:creationId xmlns:a16="http://schemas.microsoft.com/office/drawing/2014/main" id="{5DBB39E4-C9D4-4421-8094-5639573FDB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85800"/>
            <a:ext cx="12192000" cy="5486400"/>
          </a:xfrm>
          <a:prstGeom prst="rect">
            <a:avLst/>
          </a:prstGeom>
        </p:spPr>
      </p:pic>
    </p:spTree>
    <p:extLst>
      <p:ext uri="{BB962C8B-B14F-4D97-AF65-F5344CB8AC3E}">
        <p14:creationId xmlns:p14="http://schemas.microsoft.com/office/powerpoint/2010/main" val="178265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8C38915-1E95-454B-B295-2B308CC02F49}"/>
              </a:ext>
            </a:extLst>
          </p:cNvPr>
          <p:cNvSpPr>
            <a:spLocks noGrp="1"/>
          </p:cNvSpPr>
          <p:nvPr>
            <p:ph idx="1"/>
          </p:nvPr>
        </p:nvSpPr>
        <p:spPr>
          <a:xfrm>
            <a:off x="838200" y="1903188"/>
            <a:ext cx="6093823" cy="3951129"/>
          </a:xfrm>
        </p:spPr>
        <p:txBody>
          <a:bodyPr>
            <a:normAutofit fontScale="85000" lnSpcReduction="20000"/>
          </a:bodyPr>
          <a:lstStyle/>
          <a:p>
            <a:pPr marL="0" indent="0">
              <a:buNone/>
            </a:pPr>
            <a:r>
              <a:rPr lang="nb-NO" sz="1800" b="1" i="0" u="none" strike="noStrike" baseline="0" dirty="0">
                <a:latin typeface="Calibri" panose="020F0502020204030204" pitchFamily="34" charset="0"/>
              </a:rPr>
              <a:t>Alternative kommunikasjons veier! </a:t>
            </a:r>
          </a:p>
          <a:p>
            <a:pPr marL="0" indent="0">
              <a:buNone/>
            </a:pPr>
            <a:endParaRPr lang="nb-NO" sz="1800" b="1" i="0" u="none" strike="noStrike" baseline="0" dirty="0">
              <a:latin typeface="Calibri" panose="020F0502020204030204" pitchFamily="34" charset="0"/>
            </a:endParaRPr>
          </a:p>
          <a:p>
            <a:pPr marL="0" indent="0">
              <a:buNone/>
            </a:pPr>
            <a:r>
              <a:rPr lang="nb-NO" sz="1800" b="1" i="0" u="none" strike="noStrike" baseline="0" dirty="0">
                <a:latin typeface="Calibri" panose="020F0502020204030204" pitchFamily="34" charset="0"/>
              </a:rPr>
              <a:t>Ved bortfall av </a:t>
            </a:r>
            <a:r>
              <a:rPr lang="nb-NO" sz="1800" b="1" dirty="0">
                <a:latin typeface="Calibri" panose="020F0502020204030204" pitchFamily="34" charset="0"/>
              </a:rPr>
              <a:t>N</a:t>
            </a:r>
            <a:r>
              <a:rPr lang="nb-NO" sz="1800" b="1" i="0" u="none" strike="noStrike" baseline="0" dirty="0">
                <a:latin typeface="Calibri" panose="020F0502020204030204" pitchFamily="34" charset="0"/>
              </a:rPr>
              <a:t>ødnett vil følgende tjenester bli utilgjengelig: </a:t>
            </a:r>
          </a:p>
          <a:p>
            <a:r>
              <a:rPr lang="nb-NO" sz="1600" b="0" i="0" u="none" strike="noStrike" baseline="0" dirty="0">
                <a:latin typeface="Calibri" panose="020F0502020204030204" pitchFamily="34" charset="0"/>
              </a:rPr>
              <a:t>PTT </a:t>
            </a:r>
          </a:p>
          <a:p>
            <a:r>
              <a:rPr lang="nb-NO" sz="1600" b="0" i="0" u="none" strike="noStrike" baseline="0" dirty="0">
                <a:latin typeface="Calibri" panose="020F0502020204030204" pitchFamily="34" charset="0"/>
              </a:rPr>
              <a:t>1-1 samtale </a:t>
            </a:r>
          </a:p>
          <a:p>
            <a:r>
              <a:rPr lang="nb-NO" sz="1600" b="0" i="0" u="none" strike="noStrike" baseline="0" dirty="0">
                <a:latin typeface="Calibri" panose="020F0502020204030204" pitchFamily="34" charset="0"/>
              </a:rPr>
              <a:t>Utalarmering </a:t>
            </a:r>
          </a:p>
          <a:p>
            <a:r>
              <a:rPr lang="nb-NO" sz="1600" b="0" i="0" u="none" strike="noStrike" baseline="0" dirty="0">
                <a:latin typeface="Calibri" panose="020F0502020204030204" pitchFamily="34" charset="0"/>
              </a:rPr>
              <a:t>Tilhørighet </a:t>
            </a:r>
          </a:p>
          <a:p>
            <a:r>
              <a:rPr lang="nb-NO" sz="1600" b="0" i="0" u="none" strike="noStrike" baseline="0" dirty="0">
                <a:latin typeface="Calibri" panose="020F0502020204030204" pitchFamily="34" charset="0"/>
              </a:rPr>
              <a:t>SDS </a:t>
            </a:r>
          </a:p>
          <a:p>
            <a:r>
              <a:rPr lang="nb-NO" sz="1600" b="0" i="0" u="none" strike="noStrike" baseline="0" dirty="0">
                <a:latin typeface="Calibri" panose="020F0502020204030204" pitchFamily="34" charset="0"/>
              </a:rPr>
              <a:t>Statusmeldinger </a:t>
            </a:r>
          </a:p>
          <a:p>
            <a:r>
              <a:rPr lang="nb-NO" sz="1600" b="0" i="0" u="none" strike="noStrike" baseline="0" dirty="0">
                <a:latin typeface="Calibri" panose="020F0502020204030204" pitchFamily="34" charset="0"/>
              </a:rPr>
              <a:t>Sikkerhetsalarm </a:t>
            </a:r>
          </a:p>
          <a:p>
            <a:r>
              <a:rPr lang="nb-NO" sz="1600" b="0" i="0" u="none" strike="noStrike" baseline="0" dirty="0">
                <a:latin typeface="Calibri" panose="020F0502020204030204" pitchFamily="34" charset="0"/>
              </a:rPr>
              <a:t>Sammenkobling av talegrupper (</a:t>
            </a:r>
            <a:r>
              <a:rPr lang="nb-NO" sz="1600" b="0" i="0" u="none" strike="noStrike" baseline="0" dirty="0" err="1">
                <a:latin typeface="Calibri" panose="020F0502020204030204" pitchFamily="34" charset="0"/>
              </a:rPr>
              <a:t>patching</a:t>
            </a:r>
            <a:r>
              <a:rPr lang="nb-NO" sz="1600" b="0" i="0" u="none" strike="noStrike" baseline="0" dirty="0">
                <a:latin typeface="Calibri" panose="020F0502020204030204" pitchFamily="34" charset="0"/>
              </a:rPr>
              <a:t>) </a:t>
            </a:r>
          </a:p>
          <a:p>
            <a:pPr>
              <a:buFont typeface="Wingdings" panose="05000000000000000000" pitchFamily="2" charset="2"/>
              <a:buChar char="Ø"/>
            </a:pPr>
            <a:endParaRPr lang="nb-NO" sz="1800" dirty="0">
              <a:solidFill>
                <a:srgbClr val="003283"/>
              </a:solidFill>
            </a:endParaRPr>
          </a:p>
          <a:p>
            <a:pPr>
              <a:buFont typeface="Wingdings" panose="05000000000000000000" pitchFamily="2" charset="2"/>
              <a:buChar char="Ø"/>
            </a:pPr>
            <a:r>
              <a:rPr lang="nb-NO" sz="1800" dirty="0">
                <a:solidFill>
                  <a:srgbClr val="003283"/>
                </a:solidFill>
              </a:rPr>
              <a:t>Man kan benytte de mulighetene som er i Nødnett for å opprette lokal kommunikasjon ved hjelp av direktemodus og Gateway funksjonalitet . Viktig å øve på dette i hverdagen.</a:t>
            </a:r>
          </a:p>
          <a:p>
            <a:endParaRPr lang="nb-NO" sz="1800" b="0" i="0" u="none" strike="noStrike" baseline="0" dirty="0">
              <a:latin typeface="Calibri" panose="020F0502020204030204" pitchFamily="34" charset="0"/>
            </a:endParaRPr>
          </a:p>
          <a:p>
            <a:endParaRPr lang="nb-NO" dirty="0"/>
          </a:p>
        </p:txBody>
      </p:sp>
      <p:sp>
        <p:nvSpPr>
          <p:cNvPr id="3" name="Tittel 2">
            <a:extLst>
              <a:ext uri="{FF2B5EF4-FFF2-40B4-BE49-F238E27FC236}">
                <a16:creationId xmlns:a16="http://schemas.microsoft.com/office/drawing/2014/main" id="{A584D1D8-F078-4B17-BD19-A9CBF3A63EDE}"/>
              </a:ext>
            </a:extLst>
          </p:cNvPr>
          <p:cNvSpPr>
            <a:spLocks noGrp="1"/>
          </p:cNvSpPr>
          <p:nvPr>
            <p:ph type="title"/>
          </p:nvPr>
        </p:nvSpPr>
        <p:spPr>
          <a:xfrm>
            <a:off x="838200" y="1003683"/>
            <a:ext cx="8422727" cy="802539"/>
          </a:xfrm>
        </p:spPr>
        <p:txBody>
          <a:bodyPr>
            <a:noAutofit/>
          </a:bodyPr>
          <a:lstStyle/>
          <a:p>
            <a:r>
              <a:rPr lang="nb-NO" sz="3200" dirty="0"/>
              <a:t>Hva er viktig å tenke på ved bortfall av nødnett?</a:t>
            </a:r>
          </a:p>
        </p:txBody>
      </p:sp>
      <p:pic>
        <p:nvPicPr>
          <p:cNvPr id="5" name="Bilde 4">
            <a:extLst>
              <a:ext uri="{FF2B5EF4-FFF2-40B4-BE49-F238E27FC236}">
                <a16:creationId xmlns:a16="http://schemas.microsoft.com/office/drawing/2014/main" id="{71C0E931-53B9-49B0-AB5F-FAB33FDC31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5702" y="1435373"/>
            <a:ext cx="2818022" cy="4227033"/>
          </a:xfrm>
          <a:prstGeom prst="rect">
            <a:avLst/>
          </a:prstGeom>
        </p:spPr>
      </p:pic>
    </p:spTree>
    <p:extLst>
      <p:ext uri="{BB962C8B-B14F-4D97-AF65-F5344CB8AC3E}">
        <p14:creationId xmlns:p14="http://schemas.microsoft.com/office/powerpoint/2010/main" val="2600538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2A06713-8EFF-4C93-9F4C-01D5FE09DDD2}"/>
              </a:ext>
            </a:extLst>
          </p:cNvPr>
          <p:cNvSpPr>
            <a:spLocks noGrp="1"/>
          </p:cNvSpPr>
          <p:nvPr>
            <p:ph type="title"/>
          </p:nvPr>
        </p:nvSpPr>
        <p:spPr>
          <a:xfrm>
            <a:off x="659781" y="798358"/>
            <a:ext cx="8422727" cy="1053278"/>
          </a:xfrm>
        </p:spPr>
        <p:txBody>
          <a:bodyPr>
            <a:normAutofit/>
          </a:bodyPr>
          <a:lstStyle/>
          <a:p>
            <a:r>
              <a:rPr lang="nb-NO" sz="3200" dirty="0"/>
              <a:t>TBS – Transportabel Base Stasjon</a:t>
            </a:r>
          </a:p>
        </p:txBody>
      </p:sp>
      <p:sp>
        <p:nvSpPr>
          <p:cNvPr id="6" name="Plassholder for innhold 1">
            <a:extLst>
              <a:ext uri="{FF2B5EF4-FFF2-40B4-BE49-F238E27FC236}">
                <a16:creationId xmlns:a16="http://schemas.microsoft.com/office/drawing/2014/main" id="{5F900800-4899-497D-A0ED-3C3241E50D7C}"/>
              </a:ext>
            </a:extLst>
          </p:cNvPr>
          <p:cNvSpPr txBox="1">
            <a:spLocks/>
          </p:cNvSpPr>
          <p:nvPr/>
        </p:nvSpPr>
        <p:spPr>
          <a:xfrm>
            <a:off x="5552857" y="1878405"/>
            <a:ext cx="4824549" cy="395112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nb-NO" sz="2400" b="0" i="0" u="none" strike="noStrike" baseline="0" dirty="0"/>
              <a:t>DSB disponerer syv transportable basestasjoner. Disse er lagret rundt om i landet når de ikke er i bruk.</a:t>
            </a:r>
          </a:p>
          <a:p>
            <a:pPr algn="l"/>
            <a:endParaRPr lang="nb-NO" sz="2400" dirty="0"/>
          </a:p>
          <a:p>
            <a:r>
              <a:rPr lang="nb-NO" sz="2400" dirty="0"/>
              <a:t>Vi må, sammen med dere, følge med på værmeldinger, dekningskart etc. og være pro-aktive </a:t>
            </a:r>
            <a:r>
              <a:rPr lang="nb-NO" sz="2400" dirty="0" err="1"/>
              <a:t>ifht</a:t>
            </a:r>
            <a:r>
              <a:rPr lang="nb-NO" sz="2400" dirty="0"/>
              <a:t> å «bestille» </a:t>
            </a:r>
            <a:r>
              <a:rPr lang="nb-NO" sz="2400" dirty="0" err="1"/>
              <a:t>TBSer</a:t>
            </a:r>
            <a:r>
              <a:rPr lang="nb-NO" sz="2400" dirty="0"/>
              <a:t> til problemfylte områder.</a:t>
            </a:r>
          </a:p>
          <a:p>
            <a:pPr marL="0" indent="0">
              <a:buNone/>
            </a:pPr>
            <a:r>
              <a:rPr lang="nb-NO" sz="2400" dirty="0"/>
              <a:t> </a:t>
            </a:r>
          </a:p>
          <a:p>
            <a:r>
              <a:rPr lang="nb-NO" sz="2400" dirty="0"/>
              <a:t>Bruk «Nødnett driftsstatus» og Web-portalen aktivt!</a:t>
            </a:r>
          </a:p>
          <a:p>
            <a:pPr marL="0" indent="0" algn="l">
              <a:buNone/>
            </a:pPr>
            <a:endParaRPr lang="nb-NO" sz="1800" dirty="0"/>
          </a:p>
        </p:txBody>
      </p:sp>
      <p:sp>
        <p:nvSpPr>
          <p:cNvPr id="9" name="TekstSylinder 8">
            <a:extLst>
              <a:ext uri="{FF2B5EF4-FFF2-40B4-BE49-F238E27FC236}">
                <a16:creationId xmlns:a16="http://schemas.microsoft.com/office/drawing/2014/main" id="{3F20E509-6AA8-43F3-ABB8-869AB2F0BBB9}"/>
              </a:ext>
            </a:extLst>
          </p:cNvPr>
          <p:cNvSpPr txBox="1"/>
          <p:nvPr/>
        </p:nvSpPr>
        <p:spPr>
          <a:xfrm>
            <a:off x="1814594" y="5856303"/>
            <a:ext cx="2413036" cy="307777"/>
          </a:xfrm>
          <a:prstGeom prst="rect">
            <a:avLst/>
          </a:prstGeom>
          <a:noFill/>
        </p:spPr>
        <p:txBody>
          <a:bodyPr wrap="square">
            <a:spAutoFit/>
          </a:bodyPr>
          <a:lstStyle/>
          <a:p>
            <a:r>
              <a:rPr lang="nn-NO" sz="1400" b="0" i="1" baseline="30000" dirty="0">
                <a:solidFill>
                  <a:srgbClr val="5B5B5B"/>
                </a:solidFill>
                <a:effectLst/>
                <a:latin typeface="Gotham Narrow SSm A"/>
              </a:rPr>
              <a:t>Foto: DSB</a:t>
            </a:r>
            <a:endParaRPr lang="nb-NO" sz="1400" dirty="0"/>
          </a:p>
        </p:txBody>
      </p:sp>
      <p:pic>
        <p:nvPicPr>
          <p:cNvPr id="4" name="Bilde 3" descr="Et bilde som inneholder himmel, antenne&#10;&#10;Automatisk generert beskrivelse">
            <a:extLst>
              <a:ext uri="{FF2B5EF4-FFF2-40B4-BE49-F238E27FC236}">
                <a16:creationId xmlns:a16="http://schemas.microsoft.com/office/drawing/2014/main" id="{AE7A0E5E-A9F9-4BDB-86BA-22EF54F833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9822" y="1469755"/>
            <a:ext cx="3276681" cy="4374538"/>
          </a:xfrm>
          <a:prstGeom prst="rect">
            <a:avLst/>
          </a:prstGeom>
        </p:spPr>
      </p:pic>
    </p:spTree>
    <p:extLst>
      <p:ext uri="{BB962C8B-B14F-4D97-AF65-F5344CB8AC3E}">
        <p14:creationId xmlns:p14="http://schemas.microsoft.com/office/powerpoint/2010/main" val="30228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07CA69F-8CFF-4B42-9688-C261E0E47B74}"/>
              </a:ext>
            </a:extLst>
          </p:cNvPr>
          <p:cNvSpPr txBox="1"/>
          <p:nvPr/>
        </p:nvSpPr>
        <p:spPr>
          <a:xfrm>
            <a:off x="838200" y="2252528"/>
            <a:ext cx="8311896" cy="1477328"/>
          </a:xfrm>
          <a:prstGeom prst="rect">
            <a:avLst/>
          </a:prstGeom>
          <a:noFill/>
        </p:spPr>
        <p:txBody>
          <a:bodyPr wrap="square" rtlCol="0">
            <a:spAutoFit/>
          </a:bodyPr>
          <a:lstStyle/>
          <a:p>
            <a:r>
              <a:rPr lang="nb-NO" b="1" dirty="0">
                <a:solidFill>
                  <a:srgbClr val="003283"/>
                </a:solidFill>
              </a:rPr>
              <a:t>Planlagt arbeid i regi av leverandør</a:t>
            </a:r>
          </a:p>
          <a:p>
            <a:endParaRPr lang="nb-NO" b="1" dirty="0">
              <a:solidFill>
                <a:srgbClr val="003283"/>
              </a:solidFill>
            </a:endParaRPr>
          </a:p>
          <a:p>
            <a:pPr marL="285750" indent="-285750">
              <a:buFontTx/>
              <a:buChar char="-"/>
            </a:pPr>
            <a:r>
              <a:rPr lang="nb-NO" dirty="0">
                <a:solidFill>
                  <a:srgbClr val="003283"/>
                </a:solidFill>
              </a:rPr>
              <a:t>Dimetra oppgraderinger – nasjonalt (høsten 2021)</a:t>
            </a:r>
          </a:p>
          <a:p>
            <a:pPr marL="285750" indent="-285750">
              <a:buFontTx/>
              <a:buChar char="-"/>
            </a:pPr>
            <a:endParaRPr lang="nb-NO" dirty="0">
              <a:solidFill>
                <a:srgbClr val="003283"/>
              </a:solidFill>
            </a:endParaRPr>
          </a:p>
          <a:p>
            <a:pPr marL="285750" indent="-285750">
              <a:buFontTx/>
              <a:buChar char="-"/>
            </a:pPr>
            <a:r>
              <a:rPr lang="nb-NO" dirty="0">
                <a:solidFill>
                  <a:srgbClr val="003283"/>
                </a:solidFill>
              </a:rPr>
              <a:t>Større eller mindre oppgraderinger / utbedringer lokalt / regionalt</a:t>
            </a:r>
          </a:p>
        </p:txBody>
      </p:sp>
      <p:pic>
        <p:nvPicPr>
          <p:cNvPr id="7" name="Bilde 6">
            <a:extLst>
              <a:ext uri="{FF2B5EF4-FFF2-40B4-BE49-F238E27FC236}">
                <a16:creationId xmlns:a16="http://schemas.microsoft.com/office/drawing/2014/main" id="{8E886511-E18C-4EFE-94F1-792FD6FCCA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4664" y="2414016"/>
            <a:ext cx="2997488" cy="3900346"/>
          </a:xfrm>
          <a:prstGeom prst="rect">
            <a:avLst/>
          </a:prstGeom>
        </p:spPr>
      </p:pic>
      <p:sp>
        <p:nvSpPr>
          <p:cNvPr id="4" name="Tittel 2">
            <a:extLst>
              <a:ext uri="{FF2B5EF4-FFF2-40B4-BE49-F238E27FC236}">
                <a16:creationId xmlns:a16="http://schemas.microsoft.com/office/drawing/2014/main" id="{30892EBA-7382-4EBA-831C-9A18E6AB2B6F}"/>
              </a:ext>
            </a:extLst>
          </p:cNvPr>
          <p:cNvSpPr txBox="1">
            <a:spLocks/>
          </p:cNvSpPr>
          <p:nvPr/>
        </p:nvSpPr>
        <p:spPr>
          <a:xfrm>
            <a:off x="838200" y="1003683"/>
            <a:ext cx="8422727" cy="1053278"/>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3283"/>
                </a:solidFill>
                <a:latin typeface="+mn-lt"/>
                <a:ea typeface="+mj-ea"/>
                <a:cs typeface="+mj-cs"/>
              </a:defRPr>
            </a:lvl1pPr>
          </a:lstStyle>
          <a:p>
            <a:r>
              <a:rPr lang="nb-NO" sz="3200" dirty="0"/>
              <a:t>Andre ting som påvirker nødnett</a:t>
            </a:r>
          </a:p>
        </p:txBody>
      </p:sp>
    </p:spTree>
    <p:extLst>
      <p:ext uri="{BB962C8B-B14F-4D97-AF65-F5344CB8AC3E}">
        <p14:creationId xmlns:p14="http://schemas.microsoft.com/office/powerpoint/2010/main" val="344503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8C38915-1E95-454B-B295-2B308CC02F49}"/>
              </a:ext>
            </a:extLst>
          </p:cNvPr>
          <p:cNvSpPr>
            <a:spLocks noGrp="1"/>
          </p:cNvSpPr>
          <p:nvPr>
            <p:ph idx="1"/>
          </p:nvPr>
        </p:nvSpPr>
        <p:spPr>
          <a:xfrm>
            <a:off x="838200" y="1903188"/>
            <a:ext cx="7051766" cy="3951129"/>
          </a:xfrm>
        </p:spPr>
        <p:txBody>
          <a:bodyPr>
            <a:normAutofit/>
          </a:bodyPr>
          <a:lstStyle/>
          <a:p>
            <a:endParaRPr lang="nb-NO" sz="1800" b="0" i="0" u="none" strike="noStrike" baseline="0" dirty="0">
              <a:latin typeface="Calibri" panose="020F0502020204030204" pitchFamily="34" charset="0"/>
            </a:endParaRPr>
          </a:p>
          <a:p>
            <a:endParaRPr lang="nb-NO" sz="1800" dirty="0">
              <a:latin typeface="Calibri" panose="020F0502020204030204" pitchFamily="34" charset="0"/>
            </a:endParaRPr>
          </a:p>
          <a:p>
            <a:r>
              <a:rPr lang="nb-NO" sz="2000" b="0" i="0" u="none" strike="noStrike" baseline="0" dirty="0">
                <a:latin typeface="Calibri" panose="020F0502020204030204" pitchFamily="34" charset="0"/>
              </a:rPr>
              <a:t>Ved bortfall av telefoni eller annen feil som gjør at operatør ikke kan betjene telefoni fra ICCS-operatørplass, må telefoni kunne betjenes fra lokal reserveløsning. </a:t>
            </a:r>
          </a:p>
          <a:p>
            <a:endParaRPr lang="nb-NO" sz="2000" dirty="0">
              <a:latin typeface="Calibri" panose="020F0502020204030204" pitchFamily="34" charset="0"/>
            </a:endParaRPr>
          </a:p>
          <a:p>
            <a:pPr marL="0" indent="0">
              <a:buNone/>
            </a:pPr>
            <a:endParaRPr lang="nb-NO" sz="2000" b="0" i="0" u="none" strike="noStrike" baseline="0" dirty="0">
              <a:latin typeface="Calibri" panose="020F0502020204030204" pitchFamily="34" charset="0"/>
            </a:endParaRPr>
          </a:p>
          <a:p>
            <a:r>
              <a:rPr lang="nb-NO" sz="2000" b="0" i="0" u="none" strike="noStrike" baseline="0" dirty="0">
                <a:latin typeface="Calibri" panose="020F0502020204030204" pitchFamily="34" charset="0"/>
              </a:rPr>
              <a:t>Reserveløsning for telefoni må ha høy oppetid og tilstrekkelig kapasitet på telefonlinjer mot offentlig nett. </a:t>
            </a:r>
          </a:p>
          <a:p>
            <a:endParaRPr lang="nb-NO" sz="1800" b="0" i="0" u="none" strike="noStrike" baseline="0" dirty="0">
              <a:latin typeface="Calibri" panose="020F0502020204030204" pitchFamily="34" charset="0"/>
            </a:endParaRPr>
          </a:p>
        </p:txBody>
      </p:sp>
      <p:sp>
        <p:nvSpPr>
          <p:cNvPr id="3" name="Tittel 2">
            <a:extLst>
              <a:ext uri="{FF2B5EF4-FFF2-40B4-BE49-F238E27FC236}">
                <a16:creationId xmlns:a16="http://schemas.microsoft.com/office/drawing/2014/main" id="{A584D1D8-F078-4B17-BD19-A9CBF3A63EDE}"/>
              </a:ext>
            </a:extLst>
          </p:cNvPr>
          <p:cNvSpPr>
            <a:spLocks noGrp="1"/>
          </p:cNvSpPr>
          <p:nvPr>
            <p:ph type="title"/>
          </p:nvPr>
        </p:nvSpPr>
        <p:spPr/>
        <p:txBody>
          <a:bodyPr>
            <a:noAutofit/>
          </a:bodyPr>
          <a:lstStyle/>
          <a:p>
            <a:r>
              <a:rPr lang="nb-NO" sz="3200" dirty="0"/>
              <a:t>Hva med bortfall av telefoni?</a:t>
            </a:r>
          </a:p>
        </p:txBody>
      </p:sp>
      <p:pic>
        <p:nvPicPr>
          <p:cNvPr id="5" name="Bilde 4" descr="Et bilde som inneholder tekst, person, innendørs, datamaskin&#10;&#10;Automatisk generert beskrivelse">
            <a:extLst>
              <a:ext uri="{FF2B5EF4-FFF2-40B4-BE49-F238E27FC236}">
                <a16:creationId xmlns:a16="http://schemas.microsoft.com/office/drawing/2014/main" id="{210185B7-B880-435D-AA45-CF0AF6400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4601" y="2190570"/>
            <a:ext cx="3467644" cy="2311762"/>
          </a:xfrm>
          <a:prstGeom prst="rect">
            <a:avLst/>
          </a:prstGeom>
        </p:spPr>
      </p:pic>
    </p:spTree>
    <p:extLst>
      <p:ext uri="{BB962C8B-B14F-4D97-AF65-F5344CB8AC3E}">
        <p14:creationId xmlns:p14="http://schemas.microsoft.com/office/powerpoint/2010/main" val="168346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Rounded Rectangle 13">
            <a:extLst>
              <a:ext uri="{FF2B5EF4-FFF2-40B4-BE49-F238E27FC236}">
                <a16:creationId xmlns:a16="http://schemas.microsoft.com/office/drawing/2014/main" id="{5DF592E9-FF7C-49A3-AF2A-E5A35B12DA70}"/>
              </a:ext>
            </a:extLst>
          </p:cNvPr>
          <p:cNvSpPr/>
          <p:nvPr/>
        </p:nvSpPr>
        <p:spPr>
          <a:xfrm>
            <a:off x="2026967" y="2810050"/>
            <a:ext cx="1806698" cy="1039507"/>
          </a:xfrm>
          <a:prstGeom prst="roundRect">
            <a:avLst/>
          </a:prstGeom>
          <a:solidFill>
            <a:schemeClr val="tx2">
              <a:lumMod val="60000"/>
              <a:lumOff val="40000"/>
            </a:schemeClr>
          </a:solidFill>
          <a:ln>
            <a:solidFill>
              <a:schemeClr val="accent4"/>
            </a:solidFill>
            <a:prstDash val="dash"/>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endParaRPr lang="en-US" dirty="0"/>
          </a:p>
          <a:p>
            <a:pPr algn="ctr"/>
            <a:endParaRPr lang="en-US" dirty="0"/>
          </a:p>
          <a:p>
            <a:pPr algn="ctr"/>
            <a:endParaRPr lang="en-US" sz="1200" i="1" dirty="0">
              <a:solidFill>
                <a:schemeClr val="tx1">
                  <a:lumMod val="50000"/>
                  <a:lumOff val="50000"/>
                </a:schemeClr>
              </a:solidFill>
            </a:endParaRPr>
          </a:p>
          <a:p>
            <a:pPr algn="ctr"/>
            <a:r>
              <a:rPr lang="en-US" sz="1200" b="1" i="1" dirty="0">
                <a:solidFill>
                  <a:schemeClr val="tx1"/>
                </a:solidFill>
              </a:rPr>
              <a:t>MSO S B old</a:t>
            </a:r>
          </a:p>
        </p:txBody>
      </p:sp>
      <p:sp>
        <p:nvSpPr>
          <p:cNvPr id="970" name="Rectangle 7">
            <a:extLst>
              <a:ext uri="{FF2B5EF4-FFF2-40B4-BE49-F238E27FC236}">
                <a16:creationId xmlns:a16="http://schemas.microsoft.com/office/drawing/2014/main" id="{DCE42D2A-C968-497D-A5C7-B84CCB92079F}"/>
              </a:ext>
            </a:extLst>
          </p:cNvPr>
          <p:cNvSpPr/>
          <p:nvPr/>
        </p:nvSpPr>
        <p:spPr>
          <a:xfrm>
            <a:off x="2145864" y="2781081"/>
            <a:ext cx="373626" cy="678426"/>
          </a:xfrm>
          <a:prstGeom prst="rect">
            <a:avLst/>
          </a:prstGeom>
          <a:pattFill prst="pct90">
            <a:fgClr>
              <a:srgbClr val="FF0000"/>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Cl1</a:t>
            </a:r>
          </a:p>
        </p:txBody>
      </p:sp>
      <p:sp>
        <p:nvSpPr>
          <p:cNvPr id="971" name="Rectangle 8">
            <a:extLst>
              <a:ext uri="{FF2B5EF4-FFF2-40B4-BE49-F238E27FC236}">
                <a16:creationId xmlns:a16="http://schemas.microsoft.com/office/drawing/2014/main" id="{8D031F25-B7EC-48D9-BDC8-634453208813}"/>
              </a:ext>
            </a:extLst>
          </p:cNvPr>
          <p:cNvSpPr/>
          <p:nvPr/>
        </p:nvSpPr>
        <p:spPr>
          <a:xfrm>
            <a:off x="2519490" y="2781081"/>
            <a:ext cx="373626" cy="678426"/>
          </a:xfrm>
          <a:prstGeom prst="rect">
            <a:avLst/>
          </a:prstGeom>
          <a:pattFill prst="pct90">
            <a:fgClr>
              <a:srgbClr val="FF0000"/>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Cl2</a:t>
            </a:r>
          </a:p>
        </p:txBody>
      </p:sp>
      <p:sp>
        <p:nvSpPr>
          <p:cNvPr id="972" name="Rectangle 9">
            <a:extLst>
              <a:ext uri="{FF2B5EF4-FFF2-40B4-BE49-F238E27FC236}">
                <a16:creationId xmlns:a16="http://schemas.microsoft.com/office/drawing/2014/main" id="{AA658201-61DA-4DC6-9B05-41D3D41B3C34}"/>
              </a:ext>
            </a:extLst>
          </p:cNvPr>
          <p:cNvSpPr/>
          <p:nvPr/>
        </p:nvSpPr>
        <p:spPr>
          <a:xfrm>
            <a:off x="2893116" y="2781081"/>
            <a:ext cx="373626" cy="678426"/>
          </a:xfrm>
          <a:prstGeom prst="rect">
            <a:avLst/>
          </a:prstGeom>
          <a:pattFill prst="pct90">
            <a:fgClr>
              <a:srgbClr val="FF0000"/>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Cl3</a:t>
            </a:r>
          </a:p>
        </p:txBody>
      </p:sp>
      <p:sp>
        <p:nvSpPr>
          <p:cNvPr id="973" name="Rectangle 43">
            <a:extLst>
              <a:ext uri="{FF2B5EF4-FFF2-40B4-BE49-F238E27FC236}">
                <a16:creationId xmlns:a16="http://schemas.microsoft.com/office/drawing/2014/main" id="{C40CE352-922E-4AE8-A536-C5864A95EE4F}"/>
              </a:ext>
            </a:extLst>
          </p:cNvPr>
          <p:cNvSpPr/>
          <p:nvPr/>
        </p:nvSpPr>
        <p:spPr>
          <a:xfrm>
            <a:off x="3260955" y="2782112"/>
            <a:ext cx="373626" cy="678426"/>
          </a:xfrm>
          <a:prstGeom prst="rect">
            <a:avLst/>
          </a:prstGeom>
          <a:pattFill prst="pct90">
            <a:fgClr>
              <a:srgbClr val="FF0000"/>
            </a:fgClr>
            <a:bgClr>
              <a:schemeClr val="bg1"/>
            </a:bgClr>
          </a:pattFill>
          <a:ln w="38100">
            <a:solidFill>
              <a:schemeClr val="tx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ISI</a:t>
            </a:r>
          </a:p>
        </p:txBody>
      </p:sp>
      <p:sp>
        <p:nvSpPr>
          <p:cNvPr id="36" name="Rounded Rectangle 13">
            <a:extLst>
              <a:ext uri="{FF2B5EF4-FFF2-40B4-BE49-F238E27FC236}">
                <a16:creationId xmlns:a16="http://schemas.microsoft.com/office/drawing/2014/main" id="{05419729-79E2-4959-9A72-C425A2FA5CE5}"/>
              </a:ext>
            </a:extLst>
          </p:cNvPr>
          <p:cNvSpPr/>
          <p:nvPr/>
        </p:nvSpPr>
        <p:spPr>
          <a:xfrm>
            <a:off x="1606379" y="2430507"/>
            <a:ext cx="1806698" cy="1039507"/>
          </a:xfrm>
          <a:prstGeom prst="roundRect">
            <a:avLst/>
          </a:prstGeom>
          <a:solidFill>
            <a:schemeClr val="tx2">
              <a:lumMod val="60000"/>
              <a:lumOff val="4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endParaRPr lang="en-US" dirty="0"/>
          </a:p>
          <a:p>
            <a:pPr algn="ctr"/>
            <a:endParaRPr lang="en-US" dirty="0"/>
          </a:p>
          <a:p>
            <a:pPr algn="ctr"/>
            <a:endParaRPr lang="en-US" sz="1200" i="1" dirty="0">
              <a:solidFill>
                <a:schemeClr val="tx1">
                  <a:lumMod val="50000"/>
                  <a:lumOff val="50000"/>
                </a:schemeClr>
              </a:solidFill>
            </a:endParaRPr>
          </a:p>
          <a:p>
            <a:pPr algn="ctr"/>
            <a:r>
              <a:rPr lang="en-US" sz="1200" b="1" i="1" dirty="0">
                <a:solidFill>
                  <a:schemeClr val="tx1"/>
                </a:solidFill>
              </a:rPr>
              <a:t>MSO S B</a:t>
            </a:r>
            <a:r>
              <a:rPr lang="en-US" sz="1200" b="1" i="1" baseline="-25000" dirty="0">
                <a:solidFill>
                  <a:schemeClr val="tx1"/>
                </a:solidFill>
              </a:rPr>
              <a:t> Ny</a:t>
            </a:r>
          </a:p>
        </p:txBody>
      </p:sp>
      <p:sp>
        <p:nvSpPr>
          <p:cNvPr id="37" name="Rectangle 7">
            <a:extLst>
              <a:ext uri="{FF2B5EF4-FFF2-40B4-BE49-F238E27FC236}">
                <a16:creationId xmlns:a16="http://schemas.microsoft.com/office/drawing/2014/main" id="{A0EBFD1F-C11C-417C-BC50-2C7410D09994}"/>
              </a:ext>
            </a:extLst>
          </p:cNvPr>
          <p:cNvSpPr/>
          <p:nvPr/>
        </p:nvSpPr>
        <p:spPr>
          <a:xfrm>
            <a:off x="1713583" y="2502350"/>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1</a:t>
            </a:r>
          </a:p>
        </p:txBody>
      </p:sp>
      <p:sp>
        <p:nvSpPr>
          <p:cNvPr id="38" name="Rectangle 8">
            <a:extLst>
              <a:ext uri="{FF2B5EF4-FFF2-40B4-BE49-F238E27FC236}">
                <a16:creationId xmlns:a16="http://schemas.microsoft.com/office/drawing/2014/main" id="{278EED90-DE2C-49E8-8131-51574323EAA2}"/>
              </a:ext>
            </a:extLst>
          </p:cNvPr>
          <p:cNvSpPr/>
          <p:nvPr/>
        </p:nvSpPr>
        <p:spPr>
          <a:xfrm>
            <a:off x="2087209" y="2502350"/>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2</a:t>
            </a:r>
          </a:p>
        </p:txBody>
      </p:sp>
      <p:sp>
        <p:nvSpPr>
          <p:cNvPr id="39" name="Rectangle 9">
            <a:extLst>
              <a:ext uri="{FF2B5EF4-FFF2-40B4-BE49-F238E27FC236}">
                <a16:creationId xmlns:a16="http://schemas.microsoft.com/office/drawing/2014/main" id="{EFD6C49E-86CF-4CA6-8FB4-32A9CFC6A361}"/>
              </a:ext>
            </a:extLst>
          </p:cNvPr>
          <p:cNvSpPr/>
          <p:nvPr/>
        </p:nvSpPr>
        <p:spPr>
          <a:xfrm>
            <a:off x="2460835" y="2502350"/>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3</a:t>
            </a:r>
          </a:p>
        </p:txBody>
      </p:sp>
      <p:sp>
        <p:nvSpPr>
          <p:cNvPr id="40" name="Rectangle 43">
            <a:extLst>
              <a:ext uri="{FF2B5EF4-FFF2-40B4-BE49-F238E27FC236}">
                <a16:creationId xmlns:a16="http://schemas.microsoft.com/office/drawing/2014/main" id="{565CC0EA-886B-4043-B21B-FACBF56103C6}"/>
              </a:ext>
            </a:extLst>
          </p:cNvPr>
          <p:cNvSpPr/>
          <p:nvPr/>
        </p:nvSpPr>
        <p:spPr>
          <a:xfrm>
            <a:off x="2828674" y="2503381"/>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4</a:t>
            </a:r>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a:xfrm>
            <a:off x="838200" y="1003683"/>
            <a:ext cx="10515600" cy="1184876"/>
          </a:xfrm>
        </p:spPr>
        <p:txBody>
          <a:bodyPr anchor="t">
            <a:normAutofit/>
          </a:bodyPr>
          <a:lstStyle/>
          <a:p>
            <a:r>
              <a:rPr lang="nb-NO" dirty="0"/>
              <a:t>Dimetra 9.1</a:t>
            </a:r>
          </a:p>
        </p:txBody>
      </p:sp>
      <p:grpSp>
        <p:nvGrpSpPr>
          <p:cNvPr id="17" name="Group 17">
            <a:extLst>
              <a:ext uri="{FF2B5EF4-FFF2-40B4-BE49-F238E27FC236}">
                <a16:creationId xmlns:a16="http://schemas.microsoft.com/office/drawing/2014/main" id="{E4378D53-6FEE-48EC-9351-5E1C1340ED15}"/>
              </a:ext>
            </a:extLst>
          </p:cNvPr>
          <p:cNvGrpSpPr>
            <a:grpSpLocks/>
          </p:cNvGrpSpPr>
          <p:nvPr/>
        </p:nvGrpSpPr>
        <p:grpSpPr bwMode="auto">
          <a:xfrm>
            <a:off x="415438" y="4357259"/>
            <a:ext cx="258884" cy="488770"/>
            <a:chOff x="2648" y="1152"/>
            <a:chExt cx="298" cy="685"/>
          </a:xfrm>
        </p:grpSpPr>
        <p:sp>
          <p:nvSpPr>
            <p:cNvPr id="453" name="Freeform 18">
              <a:extLst>
                <a:ext uri="{FF2B5EF4-FFF2-40B4-BE49-F238E27FC236}">
                  <a16:creationId xmlns:a16="http://schemas.microsoft.com/office/drawing/2014/main" id="{15F0EECB-0690-435E-B18F-7778922D488C}"/>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4" name="Freeform 19">
              <a:extLst>
                <a:ext uri="{FF2B5EF4-FFF2-40B4-BE49-F238E27FC236}">
                  <a16:creationId xmlns:a16="http://schemas.microsoft.com/office/drawing/2014/main" id="{6D97BD01-FA92-46AD-97BD-33410BF99F2C}"/>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5" name="Freeform 20">
              <a:extLst>
                <a:ext uri="{FF2B5EF4-FFF2-40B4-BE49-F238E27FC236}">
                  <a16:creationId xmlns:a16="http://schemas.microsoft.com/office/drawing/2014/main" id="{2FF1C324-B95A-486A-A6EA-D2DAA75EDF67}"/>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6" name="Freeform 21">
              <a:extLst>
                <a:ext uri="{FF2B5EF4-FFF2-40B4-BE49-F238E27FC236}">
                  <a16:creationId xmlns:a16="http://schemas.microsoft.com/office/drawing/2014/main" id="{C97749D9-58F8-4E5A-9DD5-56ECB5FE3FE6}"/>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7" name="Freeform 22">
              <a:extLst>
                <a:ext uri="{FF2B5EF4-FFF2-40B4-BE49-F238E27FC236}">
                  <a16:creationId xmlns:a16="http://schemas.microsoft.com/office/drawing/2014/main" id="{AAAA3F88-8040-45F0-BF45-B6C9E2E8A00A}"/>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8" name="Freeform 23">
              <a:extLst>
                <a:ext uri="{FF2B5EF4-FFF2-40B4-BE49-F238E27FC236}">
                  <a16:creationId xmlns:a16="http://schemas.microsoft.com/office/drawing/2014/main" id="{CFDFAEC5-2306-4518-BD67-E89BF6CD0250}"/>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9" name="Line 24">
              <a:extLst>
                <a:ext uri="{FF2B5EF4-FFF2-40B4-BE49-F238E27FC236}">
                  <a16:creationId xmlns:a16="http://schemas.microsoft.com/office/drawing/2014/main" id="{A3080147-008A-430A-8AA3-21567CD229FE}"/>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0" name="Line 25">
              <a:extLst>
                <a:ext uri="{FF2B5EF4-FFF2-40B4-BE49-F238E27FC236}">
                  <a16:creationId xmlns:a16="http://schemas.microsoft.com/office/drawing/2014/main" id="{8EC3065F-C75B-4A68-9F01-88EB8096E7B6}"/>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1" name="Line 26">
              <a:extLst>
                <a:ext uri="{FF2B5EF4-FFF2-40B4-BE49-F238E27FC236}">
                  <a16:creationId xmlns:a16="http://schemas.microsoft.com/office/drawing/2014/main" id="{06E90780-CEBF-455D-BEF0-E3F44FA2FE1A}"/>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2" name="Line 27">
              <a:extLst>
                <a:ext uri="{FF2B5EF4-FFF2-40B4-BE49-F238E27FC236}">
                  <a16:creationId xmlns:a16="http://schemas.microsoft.com/office/drawing/2014/main" id="{90F1F086-524C-4E8B-B24A-F6DB0F0FA115}"/>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3" name="Line 28">
              <a:extLst>
                <a:ext uri="{FF2B5EF4-FFF2-40B4-BE49-F238E27FC236}">
                  <a16:creationId xmlns:a16="http://schemas.microsoft.com/office/drawing/2014/main" id="{56669D69-B114-4174-B053-84F74781719B}"/>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4" name="Line 29">
              <a:extLst>
                <a:ext uri="{FF2B5EF4-FFF2-40B4-BE49-F238E27FC236}">
                  <a16:creationId xmlns:a16="http://schemas.microsoft.com/office/drawing/2014/main" id="{1C17469A-4288-42B0-9B7A-A07BE2B55781}"/>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5" name="Line 30">
              <a:extLst>
                <a:ext uri="{FF2B5EF4-FFF2-40B4-BE49-F238E27FC236}">
                  <a16:creationId xmlns:a16="http://schemas.microsoft.com/office/drawing/2014/main" id="{0AECE8D7-F57F-409C-A35F-237B48A01C00}"/>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6" name="Line 31">
              <a:extLst>
                <a:ext uri="{FF2B5EF4-FFF2-40B4-BE49-F238E27FC236}">
                  <a16:creationId xmlns:a16="http://schemas.microsoft.com/office/drawing/2014/main" id="{CE153D68-D2CF-401B-8FC1-972B9C0F4292}"/>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7" name="Line 32">
              <a:extLst>
                <a:ext uri="{FF2B5EF4-FFF2-40B4-BE49-F238E27FC236}">
                  <a16:creationId xmlns:a16="http://schemas.microsoft.com/office/drawing/2014/main" id="{828B83B5-16F4-4D9A-B532-3EE1DA4892BB}"/>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8" name="Line 33">
              <a:extLst>
                <a:ext uri="{FF2B5EF4-FFF2-40B4-BE49-F238E27FC236}">
                  <a16:creationId xmlns:a16="http://schemas.microsoft.com/office/drawing/2014/main" id="{6C7C37B7-4A09-4EC8-BD85-479119475189}"/>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69" name="Line 34">
              <a:extLst>
                <a:ext uri="{FF2B5EF4-FFF2-40B4-BE49-F238E27FC236}">
                  <a16:creationId xmlns:a16="http://schemas.microsoft.com/office/drawing/2014/main" id="{F1A208EF-960F-4DA5-A5A5-4A0BF1CD0FCA}"/>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0" name="Line 35">
              <a:extLst>
                <a:ext uri="{FF2B5EF4-FFF2-40B4-BE49-F238E27FC236}">
                  <a16:creationId xmlns:a16="http://schemas.microsoft.com/office/drawing/2014/main" id="{62A54F69-7179-4658-AF15-82C1C176DE58}"/>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1" name="Line 36">
              <a:extLst>
                <a:ext uri="{FF2B5EF4-FFF2-40B4-BE49-F238E27FC236}">
                  <a16:creationId xmlns:a16="http://schemas.microsoft.com/office/drawing/2014/main" id="{BB9ACEDE-541F-430F-BB9F-4CE002BD0921}"/>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2" name="Line 37">
              <a:extLst>
                <a:ext uri="{FF2B5EF4-FFF2-40B4-BE49-F238E27FC236}">
                  <a16:creationId xmlns:a16="http://schemas.microsoft.com/office/drawing/2014/main" id="{9B89EFE0-E84C-4D5F-9E8D-F9BE1D1D526D}"/>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3" name="Line 38">
              <a:extLst>
                <a:ext uri="{FF2B5EF4-FFF2-40B4-BE49-F238E27FC236}">
                  <a16:creationId xmlns:a16="http://schemas.microsoft.com/office/drawing/2014/main" id="{13731AB6-228B-466F-8700-6AD3381CB0B7}"/>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4" name="Line 39">
              <a:extLst>
                <a:ext uri="{FF2B5EF4-FFF2-40B4-BE49-F238E27FC236}">
                  <a16:creationId xmlns:a16="http://schemas.microsoft.com/office/drawing/2014/main" id="{B4E698E6-84ED-43E9-840F-1187D6430595}"/>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5" name="Freeform 40">
              <a:extLst>
                <a:ext uri="{FF2B5EF4-FFF2-40B4-BE49-F238E27FC236}">
                  <a16:creationId xmlns:a16="http://schemas.microsoft.com/office/drawing/2014/main" id="{658CC872-BF9A-4B16-8A3A-F333D36797D9}"/>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6" name="Line 41">
              <a:extLst>
                <a:ext uri="{FF2B5EF4-FFF2-40B4-BE49-F238E27FC236}">
                  <a16:creationId xmlns:a16="http://schemas.microsoft.com/office/drawing/2014/main" id="{A701CE72-197B-47BE-B3B4-025FDDB832A3}"/>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7" name="Line 42">
              <a:extLst>
                <a:ext uri="{FF2B5EF4-FFF2-40B4-BE49-F238E27FC236}">
                  <a16:creationId xmlns:a16="http://schemas.microsoft.com/office/drawing/2014/main" id="{CA9E109B-3E59-4DB9-B79D-2BB5F76A1A64}"/>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78" name="Line 43">
              <a:extLst>
                <a:ext uri="{FF2B5EF4-FFF2-40B4-BE49-F238E27FC236}">
                  <a16:creationId xmlns:a16="http://schemas.microsoft.com/office/drawing/2014/main" id="{D81D35C4-23D9-42A7-9E0D-48433002B5C4}"/>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479" name="Group 44">
              <a:extLst>
                <a:ext uri="{FF2B5EF4-FFF2-40B4-BE49-F238E27FC236}">
                  <a16:creationId xmlns:a16="http://schemas.microsoft.com/office/drawing/2014/main" id="{9BFE2B1B-FDC7-4057-AAE1-334D725D36D0}"/>
                </a:ext>
              </a:extLst>
            </p:cNvPr>
            <p:cNvGrpSpPr>
              <a:grpSpLocks/>
            </p:cNvGrpSpPr>
            <p:nvPr/>
          </p:nvGrpSpPr>
          <p:grpSpPr bwMode="auto">
            <a:xfrm>
              <a:off x="2778" y="1621"/>
              <a:ext cx="168" cy="84"/>
              <a:chOff x="1573" y="1675"/>
              <a:chExt cx="168" cy="84"/>
            </a:xfrm>
          </p:grpSpPr>
          <p:sp>
            <p:nvSpPr>
              <p:cNvPr id="519" name="Freeform 45">
                <a:extLst>
                  <a:ext uri="{FF2B5EF4-FFF2-40B4-BE49-F238E27FC236}">
                    <a16:creationId xmlns:a16="http://schemas.microsoft.com/office/drawing/2014/main" id="{CA0CC749-15D2-4990-AE0D-CC2A66037792}"/>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20" name="Freeform 46">
                <a:extLst>
                  <a:ext uri="{FF2B5EF4-FFF2-40B4-BE49-F238E27FC236}">
                    <a16:creationId xmlns:a16="http://schemas.microsoft.com/office/drawing/2014/main" id="{0AC52A4F-9C58-4A6C-BB49-7C607B760268}"/>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480" name="Group 47">
              <a:extLst>
                <a:ext uri="{FF2B5EF4-FFF2-40B4-BE49-F238E27FC236}">
                  <a16:creationId xmlns:a16="http://schemas.microsoft.com/office/drawing/2014/main" id="{DE3484C1-0D4E-40C2-8EB2-124E19A3B183}"/>
                </a:ext>
              </a:extLst>
            </p:cNvPr>
            <p:cNvGrpSpPr>
              <a:grpSpLocks/>
            </p:cNvGrpSpPr>
            <p:nvPr/>
          </p:nvGrpSpPr>
          <p:grpSpPr bwMode="auto">
            <a:xfrm>
              <a:off x="2778" y="1663"/>
              <a:ext cx="168" cy="174"/>
              <a:chOff x="1573" y="1717"/>
              <a:chExt cx="168" cy="174"/>
            </a:xfrm>
          </p:grpSpPr>
          <p:sp>
            <p:nvSpPr>
              <p:cNvPr id="517" name="Freeform 48">
                <a:extLst>
                  <a:ext uri="{FF2B5EF4-FFF2-40B4-BE49-F238E27FC236}">
                    <a16:creationId xmlns:a16="http://schemas.microsoft.com/office/drawing/2014/main" id="{9A323994-A030-4638-9461-2E2D48448192}"/>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18" name="Freeform 49">
                <a:extLst>
                  <a:ext uri="{FF2B5EF4-FFF2-40B4-BE49-F238E27FC236}">
                    <a16:creationId xmlns:a16="http://schemas.microsoft.com/office/drawing/2014/main" id="{D160CFFB-7FDF-4A4A-90F8-26F8F3FF92BE}"/>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481" name="Freeform 50">
              <a:extLst>
                <a:ext uri="{FF2B5EF4-FFF2-40B4-BE49-F238E27FC236}">
                  <a16:creationId xmlns:a16="http://schemas.microsoft.com/office/drawing/2014/main" id="{3A9207F5-F2E9-41D1-91E4-C89B13C6E22B}"/>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2" name="Line 51">
              <a:extLst>
                <a:ext uri="{FF2B5EF4-FFF2-40B4-BE49-F238E27FC236}">
                  <a16:creationId xmlns:a16="http://schemas.microsoft.com/office/drawing/2014/main" id="{BC6F5FAD-29C8-46C0-A7C4-70C498E0A458}"/>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3" name="Freeform 52">
              <a:extLst>
                <a:ext uri="{FF2B5EF4-FFF2-40B4-BE49-F238E27FC236}">
                  <a16:creationId xmlns:a16="http://schemas.microsoft.com/office/drawing/2014/main" id="{F46F8D3A-CDFF-4CAD-97C5-7AE2EF611FAC}"/>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4" name="Freeform 53">
              <a:extLst>
                <a:ext uri="{FF2B5EF4-FFF2-40B4-BE49-F238E27FC236}">
                  <a16:creationId xmlns:a16="http://schemas.microsoft.com/office/drawing/2014/main" id="{7FC0B78A-39F8-4462-9BE0-6BD7510737F3}"/>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5" name="Freeform 54">
              <a:extLst>
                <a:ext uri="{FF2B5EF4-FFF2-40B4-BE49-F238E27FC236}">
                  <a16:creationId xmlns:a16="http://schemas.microsoft.com/office/drawing/2014/main" id="{A45EF1DD-5305-4CEA-B610-05AB1D030A96}"/>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6" name="Freeform 55">
              <a:extLst>
                <a:ext uri="{FF2B5EF4-FFF2-40B4-BE49-F238E27FC236}">
                  <a16:creationId xmlns:a16="http://schemas.microsoft.com/office/drawing/2014/main" id="{C5A88AD3-0E60-4034-AC95-61EC39512705}"/>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7" name="Freeform 56">
              <a:extLst>
                <a:ext uri="{FF2B5EF4-FFF2-40B4-BE49-F238E27FC236}">
                  <a16:creationId xmlns:a16="http://schemas.microsoft.com/office/drawing/2014/main" id="{0B699E12-37E5-4E39-90C2-88102F3B88C5}"/>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8" name="Freeform 57">
              <a:extLst>
                <a:ext uri="{FF2B5EF4-FFF2-40B4-BE49-F238E27FC236}">
                  <a16:creationId xmlns:a16="http://schemas.microsoft.com/office/drawing/2014/main" id="{12D84828-D800-4BC0-A938-6183401512DD}"/>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89" name="Line 58">
              <a:extLst>
                <a:ext uri="{FF2B5EF4-FFF2-40B4-BE49-F238E27FC236}">
                  <a16:creationId xmlns:a16="http://schemas.microsoft.com/office/drawing/2014/main" id="{79A42012-E74A-42B7-8104-C8C84E9941E6}"/>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0" name="Line 59">
              <a:extLst>
                <a:ext uri="{FF2B5EF4-FFF2-40B4-BE49-F238E27FC236}">
                  <a16:creationId xmlns:a16="http://schemas.microsoft.com/office/drawing/2014/main" id="{571EC9B5-29BB-4FC1-9A83-429A5380F29E}"/>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1" name="Line 60">
              <a:extLst>
                <a:ext uri="{FF2B5EF4-FFF2-40B4-BE49-F238E27FC236}">
                  <a16:creationId xmlns:a16="http://schemas.microsoft.com/office/drawing/2014/main" id="{693561A1-8CAC-4A13-B2D1-A3DEBC0D529B}"/>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2" name="Line 61">
              <a:extLst>
                <a:ext uri="{FF2B5EF4-FFF2-40B4-BE49-F238E27FC236}">
                  <a16:creationId xmlns:a16="http://schemas.microsoft.com/office/drawing/2014/main" id="{62A59CEE-EE76-48D4-868E-6F80D9DFDC93}"/>
                </a:ext>
              </a:extLst>
            </p:cNvPr>
            <p:cNvSpPr>
              <a:spLocks noChangeShapeType="1"/>
            </p:cNvSpPr>
            <p:nvPr/>
          </p:nvSpPr>
          <p:spPr bwMode="auto">
            <a:xfrm flipV="1">
              <a:off x="2648" y="1558"/>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3" name="Line 62">
              <a:extLst>
                <a:ext uri="{FF2B5EF4-FFF2-40B4-BE49-F238E27FC236}">
                  <a16:creationId xmlns:a16="http://schemas.microsoft.com/office/drawing/2014/main" id="{EB641A09-8A6A-4452-AF04-EEBADB085015}"/>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4" name="Line 63">
              <a:extLst>
                <a:ext uri="{FF2B5EF4-FFF2-40B4-BE49-F238E27FC236}">
                  <a16:creationId xmlns:a16="http://schemas.microsoft.com/office/drawing/2014/main" id="{2770210B-812B-4C23-8743-5F1474C79868}"/>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5" name="Line 64">
              <a:extLst>
                <a:ext uri="{FF2B5EF4-FFF2-40B4-BE49-F238E27FC236}">
                  <a16:creationId xmlns:a16="http://schemas.microsoft.com/office/drawing/2014/main" id="{E2CF3D30-8A5E-4444-9ECE-D32E80BE05F8}"/>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6" name="Line 65">
              <a:extLst>
                <a:ext uri="{FF2B5EF4-FFF2-40B4-BE49-F238E27FC236}">
                  <a16:creationId xmlns:a16="http://schemas.microsoft.com/office/drawing/2014/main" id="{681751F5-F97B-47B3-9FDF-9C2C3DFE5DBA}"/>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7" name="Line 66">
              <a:extLst>
                <a:ext uri="{FF2B5EF4-FFF2-40B4-BE49-F238E27FC236}">
                  <a16:creationId xmlns:a16="http://schemas.microsoft.com/office/drawing/2014/main" id="{0AD4014C-BF6F-418C-96A6-CE623987C1E2}"/>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8" name="Line 67">
              <a:extLst>
                <a:ext uri="{FF2B5EF4-FFF2-40B4-BE49-F238E27FC236}">
                  <a16:creationId xmlns:a16="http://schemas.microsoft.com/office/drawing/2014/main" id="{BB91CB54-1577-40DF-8037-BEF0FDEA1C6E}"/>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99" name="Line 68">
              <a:extLst>
                <a:ext uri="{FF2B5EF4-FFF2-40B4-BE49-F238E27FC236}">
                  <a16:creationId xmlns:a16="http://schemas.microsoft.com/office/drawing/2014/main" id="{92210900-229F-4EFA-AE63-D6822BC15179}"/>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0" name="Line 69">
              <a:extLst>
                <a:ext uri="{FF2B5EF4-FFF2-40B4-BE49-F238E27FC236}">
                  <a16:creationId xmlns:a16="http://schemas.microsoft.com/office/drawing/2014/main" id="{2031C8BD-A531-48EF-A1A2-BA501542073F}"/>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1" name="Line 70">
              <a:extLst>
                <a:ext uri="{FF2B5EF4-FFF2-40B4-BE49-F238E27FC236}">
                  <a16:creationId xmlns:a16="http://schemas.microsoft.com/office/drawing/2014/main" id="{578065B0-8A4C-484F-B364-1907B203D5C3}"/>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2" name="Line 71">
              <a:extLst>
                <a:ext uri="{FF2B5EF4-FFF2-40B4-BE49-F238E27FC236}">
                  <a16:creationId xmlns:a16="http://schemas.microsoft.com/office/drawing/2014/main" id="{A0FF2464-F473-40A7-BE90-1BCC0B2CBB5B}"/>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3" name="Line 72">
              <a:extLst>
                <a:ext uri="{FF2B5EF4-FFF2-40B4-BE49-F238E27FC236}">
                  <a16:creationId xmlns:a16="http://schemas.microsoft.com/office/drawing/2014/main" id="{E2AB952D-A8CC-4DE0-B2A3-A7C366ECB3F7}"/>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4" name="Line 73">
              <a:extLst>
                <a:ext uri="{FF2B5EF4-FFF2-40B4-BE49-F238E27FC236}">
                  <a16:creationId xmlns:a16="http://schemas.microsoft.com/office/drawing/2014/main" id="{A7ED2925-8BBF-435A-8A91-8DFA2C406E5A}"/>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5" name="Freeform 74">
              <a:extLst>
                <a:ext uri="{FF2B5EF4-FFF2-40B4-BE49-F238E27FC236}">
                  <a16:creationId xmlns:a16="http://schemas.microsoft.com/office/drawing/2014/main" id="{EB2B698C-DE21-4690-BE46-DE951711DADC}"/>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6" name="Line 75">
              <a:extLst>
                <a:ext uri="{FF2B5EF4-FFF2-40B4-BE49-F238E27FC236}">
                  <a16:creationId xmlns:a16="http://schemas.microsoft.com/office/drawing/2014/main" id="{4284F813-04E1-4538-B863-C9B674A305F0}"/>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7" name="Line 76">
              <a:extLst>
                <a:ext uri="{FF2B5EF4-FFF2-40B4-BE49-F238E27FC236}">
                  <a16:creationId xmlns:a16="http://schemas.microsoft.com/office/drawing/2014/main" id="{B499D056-3BD0-4A54-905D-E3F7362ADE46}"/>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08" name="Line 77">
              <a:extLst>
                <a:ext uri="{FF2B5EF4-FFF2-40B4-BE49-F238E27FC236}">
                  <a16:creationId xmlns:a16="http://schemas.microsoft.com/office/drawing/2014/main" id="{B0F5A4AA-8EAF-480B-9930-A9AFA42C4CA3}"/>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509" name="Group 78">
              <a:extLst>
                <a:ext uri="{FF2B5EF4-FFF2-40B4-BE49-F238E27FC236}">
                  <a16:creationId xmlns:a16="http://schemas.microsoft.com/office/drawing/2014/main" id="{186896F3-192F-493F-A118-5E038CF7FA4C}"/>
                </a:ext>
              </a:extLst>
            </p:cNvPr>
            <p:cNvGrpSpPr>
              <a:grpSpLocks/>
            </p:cNvGrpSpPr>
            <p:nvPr/>
          </p:nvGrpSpPr>
          <p:grpSpPr bwMode="auto">
            <a:xfrm>
              <a:off x="2778" y="1621"/>
              <a:ext cx="168" cy="84"/>
              <a:chOff x="1573" y="1675"/>
              <a:chExt cx="168" cy="84"/>
            </a:xfrm>
          </p:grpSpPr>
          <p:sp>
            <p:nvSpPr>
              <p:cNvPr id="515" name="Freeform 79">
                <a:extLst>
                  <a:ext uri="{FF2B5EF4-FFF2-40B4-BE49-F238E27FC236}">
                    <a16:creationId xmlns:a16="http://schemas.microsoft.com/office/drawing/2014/main" id="{EA9EE75E-4302-4C99-9B93-AB3AE2FC2F2E}"/>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16" name="Freeform 80">
                <a:extLst>
                  <a:ext uri="{FF2B5EF4-FFF2-40B4-BE49-F238E27FC236}">
                    <a16:creationId xmlns:a16="http://schemas.microsoft.com/office/drawing/2014/main" id="{7173497C-ADC4-4596-B7DC-CEDB239A574D}"/>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510" name="Group 81">
              <a:extLst>
                <a:ext uri="{FF2B5EF4-FFF2-40B4-BE49-F238E27FC236}">
                  <a16:creationId xmlns:a16="http://schemas.microsoft.com/office/drawing/2014/main" id="{B1772DD2-B9D6-4B9C-9B74-092924FFE493}"/>
                </a:ext>
              </a:extLst>
            </p:cNvPr>
            <p:cNvGrpSpPr>
              <a:grpSpLocks/>
            </p:cNvGrpSpPr>
            <p:nvPr/>
          </p:nvGrpSpPr>
          <p:grpSpPr bwMode="auto">
            <a:xfrm>
              <a:off x="2778" y="1663"/>
              <a:ext cx="168" cy="174"/>
              <a:chOff x="1573" y="1717"/>
              <a:chExt cx="168" cy="174"/>
            </a:xfrm>
          </p:grpSpPr>
          <p:sp>
            <p:nvSpPr>
              <p:cNvPr id="513" name="Freeform 82">
                <a:extLst>
                  <a:ext uri="{FF2B5EF4-FFF2-40B4-BE49-F238E27FC236}">
                    <a16:creationId xmlns:a16="http://schemas.microsoft.com/office/drawing/2014/main" id="{CFA3366F-E258-4873-BAF4-F49D5209E6C7}"/>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14" name="Freeform 83">
                <a:extLst>
                  <a:ext uri="{FF2B5EF4-FFF2-40B4-BE49-F238E27FC236}">
                    <a16:creationId xmlns:a16="http://schemas.microsoft.com/office/drawing/2014/main" id="{34A23143-21DB-4E7A-B821-30A364C034F0}"/>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511" name="Freeform 84">
              <a:extLst>
                <a:ext uri="{FF2B5EF4-FFF2-40B4-BE49-F238E27FC236}">
                  <a16:creationId xmlns:a16="http://schemas.microsoft.com/office/drawing/2014/main" id="{31F9DEAD-1F1C-449A-9514-A6C506AC731B}"/>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12" name="Line 85">
              <a:extLst>
                <a:ext uri="{FF2B5EF4-FFF2-40B4-BE49-F238E27FC236}">
                  <a16:creationId xmlns:a16="http://schemas.microsoft.com/office/drawing/2014/main" id="{BC60DE80-BD56-4D5C-B510-BEB0E47D14CC}"/>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18" name="Group 17">
            <a:extLst>
              <a:ext uri="{FF2B5EF4-FFF2-40B4-BE49-F238E27FC236}">
                <a16:creationId xmlns:a16="http://schemas.microsoft.com/office/drawing/2014/main" id="{6B56428B-5BB0-4932-8A4C-3404094A2C16}"/>
              </a:ext>
            </a:extLst>
          </p:cNvPr>
          <p:cNvGrpSpPr>
            <a:grpSpLocks/>
          </p:cNvGrpSpPr>
          <p:nvPr/>
        </p:nvGrpSpPr>
        <p:grpSpPr bwMode="auto">
          <a:xfrm>
            <a:off x="1573552" y="5307568"/>
            <a:ext cx="239772" cy="488770"/>
            <a:chOff x="2670" y="1152"/>
            <a:chExt cx="276" cy="685"/>
          </a:xfrm>
        </p:grpSpPr>
        <p:sp>
          <p:nvSpPr>
            <p:cNvPr id="385" name="Freeform 18">
              <a:extLst>
                <a:ext uri="{FF2B5EF4-FFF2-40B4-BE49-F238E27FC236}">
                  <a16:creationId xmlns:a16="http://schemas.microsoft.com/office/drawing/2014/main" id="{2329982A-0A1F-42B7-AC3E-A477AF714D53}"/>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86" name="Freeform 19">
              <a:extLst>
                <a:ext uri="{FF2B5EF4-FFF2-40B4-BE49-F238E27FC236}">
                  <a16:creationId xmlns:a16="http://schemas.microsoft.com/office/drawing/2014/main" id="{407A162D-8E65-43A5-A6E1-7E61F049D31C}"/>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87" name="Freeform 20">
              <a:extLst>
                <a:ext uri="{FF2B5EF4-FFF2-40B4-BE49-F238E27FC236}">
                  <a16:creationId xmlns:a16="http://schemas.microsoft.com/office/drawing/2014/main" id="{6405B8F1-E999-4B83-A553-F598A0AC8964}"/>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88" name="Freeform 21">
              <a:extLst>
                <a:ext uri="{FF2B5EF4-FFF2-40B4-BE49-F238E27FC236}">
                  <a16:creationId xmlns:a16="http://schemas.microsoft.com/office/drawing/2014/main" id="{BC3D763F-E817-4225-AE46-220F46A36E69}"/>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89" name="Freeform 22">
              <a:extLst>
                <a:ext uri="{FF2B5EF4-FFF2-40B4-BE49-F238E27FC236}">
                  <a16:creationId xmlns:a16="http://schemas.microsoft.com/office/drawing/2014/main" id="{352164C2-FCCF-49B3-8158-0B9D2BC33011}"/>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0" name="Freeform 23">
              <a:extLst>
                <a:ext uri="{FF2B5EF4-FFF2-40B4-BE49-F238E27FC236}">
                  <a16:creationId xmlns:a16="http://schemas.microsoft.com/office/drawing/2014/main" id="{0308D897-558A-40B8-8B66-012FB1C3A6B0}"/>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1" name="Line 24">
              <a:extLst>
                <a:ext uri="{FF2B5EF4-FFF2-40B4-BE49-F238E27FC236}">
                  <a16:creationId xmlns:a16="http://schemas.microsoft.com/office/drawing/2014/main" id="{A51C0487-569B-4B2A-9CAF-01BE379D21CE}"/>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2" name="Line 25">
              <a:extLst>
                <a:ext uri="{FF2B5EF4-FFF2-40B4-BE49-F238E27FC236}">
                  <a16:creationId xmlns:a16="http://schemas.microsoft.com/office/drawing/2014/main" id="{FDA73851-0233-4D19-AD47-902802E75298}"/>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3" name="Line 26">
              <a:extLst>
                <a:ext uri="{FF2B5EF4-FFF2-40B4-BE49-F238E27FC236}">
                  <a16:creationId xmlns:a16="http://schemas.microsoft.com/office/drawing/2014/main" id="{2517F209-C2EA-49A7-A90C-A29A2B3DD9D0}"/>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4" name="Line 27">
              <a:extLst>
                <a:ext uri="{FF2B5EF4-FFF2-40B4-BE49-F238E27FC236}">
                  <a16:creationId xmlns:a16="http://schemas.microsoft.com/office/drawing/2014/main" id="{43B4061A-696A-4A56-8BF8-C61C359E053E}"/>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5" name="Line 28">
              <a:extLst>
                <a:ext uri="{FF2B5EF4-FFF2-40B4-BE49-F238E27FC236}">
                  <a16:creationId xmlns:a16="http://schemas.microsoft.com/office/drawing/2014/main" id="{6CC5E873-14BF-4892-9AC8-3EF032952993}"/>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6" name="Line 29">
              <a:extLst>
                <a:ext uri="{FF2B5EF4-FFF2-40B4-BE49-F238E27FC236}">
                  <a16:creationId xmlns:a16="http://schemas.microsoft.com/office/drawing/2014/main" id="{49DE58F6-AD22-4BAF-9B92-DB6765C0F8BB}"/>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7" name="Line 30">
              <a:extLst>
                <a:ext uri="{FF2B5EF4-FFF2-40B4-BE49-F238E27FC236}">
                  <a16:creationId xmlns:a16="http://schemas.microsoft.com/office/drawing/2014/main" id="{FEFCD139-6173-4D10-A90C-4A922E3048E0}"/>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8" name="Line 31">
              <a:extLst>
                <a:ext uri="{FF2B5EF4-FFF2-40B4-BE49-F238E27FC236}">
                  <a16:creationId xmlns:a16="http://schemas.microsoft.com/office/drawing/2014/main" id="{7D528981-8AA9-4DA4-9DBA-AFB081CFF0FF}"/>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99" name="Line 32">
              <a:extLst>
                <a:ext uri="{FF2B5EF4-FFF2-40B4-BE49-F238E27FC236}">
                  <a16:creationId xmlns:a16="http://schemas.microsoft.com/office/drawing/2014/main" id="{135EF954-C615-49A0-AC30-303F799A0BFB}"/>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0" name="Line 33">
              <a:extLst>
                <a:ext uri="{FF2B5EF4-FFF2-40B4-BE49-F238E27FC236}">
                  <a16:creationId xmlns:a16="http://schemas.microsoft.com/office/drawing/2014/main" id="{F3F7C8CD-0A0F-4610-A8D2-6112720E822E}"/>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1" name="Line 34">
              <a:extLst>
                <a:ext uri="{FF2B5EF4-FFF2-40B4-BE49-F238E27FC236}">
                  <a16:creationId xmlns:a16="http://schemas.microsoft.com/office/drawing/2014/main" id="{8CDC1403-87CE-4CF8-8336-541F17900849}"/>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2" name="Line 35">
              <a:extLst>
                <a:ext uri="{FF2B5EF4-FFF2-40B4-BE49-F238E27FC236}">
                  <a16:creationId xmlns:a16="http://schemas.microsoft.com/office/drawing/2014/main" id="{0DDE66FB-54B1-4013-8C01-DFDC0F58D910}"/>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3" name="Line 36">
              <a:extLst>
                <a:ext uri="{FF2B5EF4-FFF2-40B4-BE49-F238E27FC236}">
                  <a16:creationId xmlns:a16="http://schemas.microsoft.com/office/drawing/2014/main" id="{01E0C2AB-8EF6-4312-A465-FE41BAFD7458}"/>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4" name="Line 37">
              <a:extLst>
                <a:ext uri="{FF2B5EF4-FFF2-40B4-BE49-F238E27FC236}">
                  <a16:creationId xmlns:a16="http://schemas.microsoft.com/office/drawing/2014/main" id="{90264BB0-1C3E-4991-B8BB-7804DB6E9825}"/>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5" name="Line 38">
              <a:extLst>
                <a:ext uri="{FF2B5EF4-FFF2-40B4-BE49-F238E27FC236}">
                  <a16:creationId xmlns:a16="http://schemas.microsoft.com/office/drawing/2014/main" id="{825D6D4F-ABCB-4461-AA22-C26F18C51FCA}"/>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6" name="Line 39">
              <a:extLst>
                <a:ext uri="{FF2B5EF4-FFF2-40B4-BE49-F238E27FC236}">
                  <a16:creationId xmlns:a16="http://schemas.microsoft.com/office/drawing/2014/main" id="{4487B240-D453-437E-BA70-C98CC652B1CF}"/>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7" name="Freeform 40">
              <a:extLst>
                <a:ext uri="{FF2B5EF4-FFF2-40B4-BE49-F238E27FC236}">
                  <a16:creationId xmlns:a16="http://schemas.microsoft.com/office/drawing/2014/main" id="{FA91726B-A84A-4C17-B078-3A8B9374146F}"/>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8" name="Line 41">
              <a:extLst>
                <a:ext uri="{FF2B5EF4-FFF2-40B4-BE49-F238E27FC236}">
                  <a16:creationId xmlns:a16="http://schemas.microsoft.com/office/drawing/2014/main" id="{155F48D5-B239-432B-82CE-71981DC6D4C8}"/>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09" name="Line 42">
              <a:extLst>
                <a:ext uri="{FF2B5EF4-FFF2-40B4-BE49-F238E27FC236}">
                  <a16:creationId xmlns:a16="http://schemas.microsoft.com/office/drawing/2014/main" id="{13328A40-3A8D-4A26-B464-CAF52B566FD6}"/>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10" name="Line 43">
              <a:extLst>
                <a:ext uri="{FF2B5EF4-FFF2-40B4-BE49-F238E27FC236}">
                  <a16:creationId xmlns:a16="http://schemas.microsoft.com/office/drawing/2014/main" id="{AEC21509-0AF1-4B80-B658-4FD788F176DB}"/>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411" name="Group 44">
              <a:extLst>
                <a:ext uri="{FF2B5EF4-FFF2-40B4-BE49-F238E27FC236}">
                  <a16:creationId xmlns:a16="http://schemas.microsoft.com/office/drawing/2014/main" id="{98DA7817-5E37-4E9C-B6F5-28742E266928}"/>
                </a:ext>
              </a:extLst>
            </p:cNvPr>
            <p:cNvGrpSpPr>
              <a:grpSpLocks/>
            </p:cNvGrpSpPr>
            <p:nvPr/>
          </p:nvGrpSpPr>
          <p:grpSpPr bwMode="auto">
            <a:xfrm>
              <a:off x="2778" y="1621"/>
              <a:ext cx="168" cy="84"/>
              <a:chOff x="1573" y="1675"/>
              <a:chExt cx="168" cy="84"/>
            </a:xfrm>
          </p:grpSpPr>
          <p:sp>
            <p:nvSpPr>
              <p:cNvPr id="451" name="Freeform 45">
                <a:extLst>
                  <a:ext uri="{FF2B5EF4-FFF2-40B4-BE49-F238E27FC236}">
                    <a16:creationId xmlns:a16="http://schemas.microsoft.com/office/drawing/2014/main" id="{34E16FD3-E07A-4E19-AE03-BD574F8581AB}"/>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2" name="Freeform 46">
                <a:extLst>
                  <a:ext uri="{FF2B5EF4-FFF2-40B4-BE49-F238E27FC236}">
                    <a16:creationId xmlns:a16="http://schemas.microsoft.com/office/drawing/2014/main" id="{F5DE9398-571D-4E37-97F7-876C763C6C33}"/>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412" name="Group 47">
              <a:extLst>
                <a:ext uri="{FF2B5EF4-FFF2-40B4-BE49-F238E27FC236}">
                  <a16:creationId xmlns:a16="http://schemas.microsoft.com/office/drawing/2014/main" id="{5548348E-A1E7-490E-B2FA-30D2CAF4F7FE}"/>
                </a:ext>
              </a:extLst>
            </p:cNvPr>
            <p:cNvGrpSpPr>
              <a:grpSpLocks/>
            </p:cNvGrpSpPr>
            <p:nvPr/>
          </p:nvGrpSpPr>
          <p:grpSpPr bwMode="auto">
            <a:xfrm>
              <a:off x="2778" y="1663"/>
              <a:ext cx="168" cy="174"/>
              <a:chOff x="1573" y="1717"/>
              <a:chExt cx="168" cy="174"/>
            </a:xfrm>
          </p:grpSpPr>
          <p:sp>
            <p:nvSpPr>
              <p:cNvPr id="449" name="Freeform 48">
                <a:extLst>
                  <a:ext uri="{FF2B5EF4-FFF2-40B4-BE49-F238E27FC236}">
                    <a16:creationId xmlns:a16="http://schemas.microsoft.com/office/drawing/2014/main" id="{93660736-8B08-4EFB-AD86-57A898359293}"/>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50" name="Freeform 49">
                <a:extLst>
                  <a:ext uri="{FF2B5EF4-FFF2-40B4-BE49-F238E27FC236}">
                    <a16:creationId xmlns:a16="http://schemas.microsoft.com/office/drawing/2014/main" id="{CD3E1B72-8791-428A-84A1-857ED77F0C43}"/>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413" name="Freeform 50">
              <a:extLst>
                <a:ext uri="{FF2B5EF4-FFF2-40B4-BE49-F238E27FC236}">
                  <a16:creationId xmlns:a16="http://schemas.microsoft.com/office/drawing/2014/main" id="{37FF0F51-5F70-4E6C-9249-25B1A932A138}"/>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14" name="Line 51">
              <a:extLst>
                <a:ext uri="{FF2B5EF4-FFF2-40B4-BE49-F238E27FC236}">
                  <a16:creationId xmlns:a16="http://schemas.microsoft.com/office/drawing/2014/main" id="{22E0DDA4-C892-4332-AACB-99D856F52E31}"/>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15" name="Freeform 52">
              <a:extLst>
                <a:ext uri="{FF2B5EF4-FFF2-40B4-BE49-F238E27FC236}">
                  <a16:creationId xmlns:a16="http://schemas.microsoft.com/office/drawing/2014/main" id="{E26AE4A2-314A-4846-B717-AF01FEF96227}"/>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16" name="Freeform 53">
              <a:extLst>
                <a:ext uri="{FF2B5EF4-FFF2-40B4-BE49-F238E27FC236}">
                  <a16:creationId xmlns:a16="http://schemas.microsoft.com/office/drawing/2014/main" id="{9E35516E-BEEE-4876-9E1D-8A5AD6CA80EB}"/>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17" name="Freeform 54">
              <a:extLst>
                <a:ext uri="{FF2B5EF4-FFF2-40B4-BE49-F238E27FC236}">
                  <a16:creationId xmlns:a16="http://schemas.microsoft.com/office/drawing/2014/main" id="{A31146A2-CA1D-41C9-96FB-A4C03A6DE621}"/>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18" name="Freeform 55">
              <a:extLst>
                <a:ext uri="{FF2B5EF4-FFF2-40B4-BE49-F238E27FC236}">
                  <a16:creationId xmlns:a16="http://schemas.microsoft.com/office/drawing/2014/main" id="{08C53DC1-96F5-42DB-9CF3-CF61C98E2542}"/>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19" name="Freeform 56">
              <a:extLst>
                <a:ext uri="{FF2B5EF4-FFF2-40B4-BE49-F238E27FC236}">
                  <a16:creationId xmlns:a16="http://schemas.microsoft.com/office/drawing/2014/main" id="{70EF7473-B1E9-490F-B1F4-3F198F7E4B62}"/>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0" name="Freeform 57">
              <a:extLst>
                <a:ext uri="{FF2B5EF4-FFF2-40B4-BE49-F238E27FC236}">
                  <a16:creationId xmlns:a16="http://schemas.microsoft.com/office/drawing/2014/main" id="{F07A6954-1655-4F93-B5FF-1973A9336D4C}"/>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1" name="Line 58">
              <a:extLst>
                <a:ext uri="{FF2B5EF4-FFF2-40B4-BE49-F238E27FC236}">
                  <a16:creationId xmlns:a16="http://schemas.microsoft.com/office/drawing/2014/main" id="{CFB3A1A4-8E45-4913-87B8-EF5939BBDF96}"/>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2" name="Line 59">
              <a:extLst>
                <a:ext uri="{FF2B5EF4-FFF2-40B4-BE49-F238E27FC236}">
                  <a16:creationId xmlns:a16="http://schemas.microsoft.com/office/drawing/2014/main" id="{335412A1-E88A-496F-8984-5D2762DF8737}"/>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3" name="Line 60">
              <a:extLst>
                <a:ext uri="{FF2B5EF4-FFF2-40B4-BE49-F238E27FC236}">
                  <a16:creationId xmlns:a16="http://schemas.microsoft.com/office/drawing/2014/main" id="{F8E212EA-0481-41FE-9D41-8BD008687155}"/>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4" name="Line 61">
              <a:extLst>
                <a:ext uri="{FF2B5EF4-FFF2-40B4-BE49-F238E27FC236}">
                  <a16:creationId xmlns:a16="http://schemas.microsoft.com/office/drawing/2014/main" id="{88260775-CA58-4439-9702-50DE343F1055}"/>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5" name="Line 62">
              <a:extLst>
                <a:ext uri="{FF2B5EF4-FFF2-40B4-BE49-F238E27FC236}">
                  <a16:creationId xmlns:a16="http://schemas.microsoft.com/office/drawing/2014/main" id="{09F9D7BE-48D6-42AB-B43C-70E8851962EC}"/>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6" name="Line 63">
              <a:extLst>
                <a:ext uri="{FF2B5EF4-FFF2-40B4-BE49-F238E27FC236}">
                  <a16:creationId xmlns:a16="http://schemas.microsoft.com/office/drawing/2014/main" id="{9B999529-7BF2-4F03-B92D-772492EF813E}"/>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7" name="Line 64">
              <a:extLst>
                <a:ext uri="{FF2B5EF4-FFF2-40B4-BE49-F238E27FC236}">
                  <a16:creationId xmlns:a16="http://schemas.microsoft.com/office/drawing/2014/main" id="{9274315F-E6A6-4A15-91AE-A9A70BA9CC19}"/>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8" name="Line 65">
              <a:extLst>
                <a:ext uri="{FF2B5EF4-FFF2-40B4-BE49-F238E27FC236}">
                  <a16:creationId xmlns:a16="http://schemas.microsoft.com/office/drawing/2014/main" id="{8D6120C1-4F45-4768-B860-5EBAB26FCBF8}"/>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29" name="Line 66">
              <a:extLst>
                <a:ext uri="{FF2B5EF4-FFF2-40B4-BE49-F238E27FC236}">
                  <a16:creationId xmlns:a16="http://schemas.microsoft.com/office/drawing/2014/main" id="{62774EDD-996A-4572-92B8-5720E48839EC}"/>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0" name="Line 67">
              <a:extLst>
                <a:ext uri="{FF2B5EF4-FFF2-40B4-BE49-F238E27FC236}">
                  <a16:creationId xmlns:a16="http://schemas.microsoft.com/office/drawing/2014/main" id="{3C435FE2-AF0B-479D-8AF5-4A4845F25C40}"/>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1" name="Line 68">
              <a:extLst>
                <a:ext uri="{FF2B5EF4-FFF2-40B4-BE49-F238E27FC236}">
                  <a16:creationId xmlns:a16="http://schemas.microsoft.com/office/drawing/2014/main" id="{00E18BEB-48E3-402E-8D69-2C00732D7963}"/>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2" name="Line 69">
              <a:extLst>
                <a:ext uri="{FF2B5EF4-FFF2-40B4-BE49-F238E27FC236}">
                  <a16:creationId xmlns:a16="http://schemas.microsoft.com/office/drawing/2014/main" id="{95EE17DC-0E15-479C-A865-41CC28695A25}"/>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3" name="Line 70">
              <a:extLst>
                <a:ext uri="{FF2B5EF4-FFF2-40B4-BE49-F238E27FC236}">
                  <a16:creationId xmlns:a16="http://schemas.microsoft.com/office/drawing/2014/main" id="{1620D169-AA02-446D-9C84-28759670718F}"/>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4" name="Line 71">
              <a:extLst>
                <a:ext uri="{FF2B5EF4-FFF2-40B4-BE49-F238E27FC236}">
                  <a16:creationId xmlns:a16="http://schemas.microsoft.com/office/drawing/2014/main" id="{E86F8264-E124-411F-B9FB-EECF9B1D37C6}"/>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5" name="Line 72">
              <a:extLst>
                <a:ext uri="{FF2B5EF4-FFF2-40B4-BE49-F238E27FC236}">
                  <a16:creationId xmlns:a16="http://schemas.microsoft.com/office/drawing/2014/main" id="{0CA1C967-34CF-480A-B74B-83524AD69095}"/>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6" name="Line 73">
              <a:extLst>
                <a:ext uri="{FF2B5EF4-FFF2-40B4-BE49-F238E27FC236}">
                  <a16:creationId xmlns:a16="http://schemas.microsoft.com/office/drawing/2014/main" id="{33D4E374-39DA-4CCE-AB03-6D68011657BE}"/>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7" name="Freeform 74">
              <a:extLst>
                <a:ext uri="{FF2B5EF4-FFF2-40B4-BE49-F238E27FC236}">
                  <a16:creationId xmlns:a16="http://schemas.microsoft.com/office/drawing/2014/main" id="{A9E33401-6F54-4186-A3E3-25AF379EF0FF}"/>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8" name="Line 75">
              <a:extLst>
                <a:ext uri="{FF2B5EF4-FFF2-40B4-BE49-F238E27FC236}">
                  <a16:creationId xmlns:a16="http://schemas.microsoft.com/office/drawing/2014/main" id="{6C9C4080-A0B6-46D9-BDBC-D7338942CEC8}"/>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39" name="Line 76">
              <a:extLst>
                <a:ext uri="{FF2B5EF4-FFF2-40B4-BE49-F238E27FC236}">
                  <a16:creationId xmlns:a16="http://schemas.microsoft.com/office/drawing/2014/main" id="{35F2575A-4CAB-48A6-AC1E-B543F1CD6AAF}"/>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40" name="Line 77">
              <a:extLst>
                <a:ext uri="{FF2B5EF4-FFF2-40B4-BE49-F238E27FC236}">
                  <a16:creationId xmlns:a16="http://schemas.microsoft.com/office/drawing/2014/main" id="{1F2737BD-E0F5-491A-B5D5-21A68637E157}"/>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441" name="Group 78">
              <a:extLst>
                <a:ext uri="{FF2B5EF4-FFF2-40B4-BE49-F238E27FC236}">
                  <a16:creationId xmlns:a16="http://schemas.microsoft.com/office/drawing/2014/main" id="{4F22D4F8-B8AB-4BA8-A378-4D42411513EF}"/>
                </a:ext>
              </a:extLst>
            </p:cNvPr>
            <p:cNvGrpSpPr>
              <a:grpSpLocks/>
            </p:cNvGrpSpPr>
            <p:nvPr/>
          </p:nvGrpSpPr>
          <p:grpSpPr bwMode="auto">
            <a:xfrm>
              <a:off x="2778" y="1621"/>
              <a:ext cx="168" cy="84"/>
              <a:chOff x="1573" y="1675"/>
              <a:chExt cx="168" cy="84"/>
            </a:xfrm>
          </p:grpSpPr>
          <p:sp>
            <p:nvSpPr>
              <p:cNvPr id="447" name="Freeform 79">
                <a:extLst>
                  <a:ext uri="{FF2B5EF4-FFF2-40B4-BE49-F238E27FC236}">
                    <a16:creationId xmlns:a16="http://schemas.microsoft.com/office/drawing/2014/main" id="{A4E4F8AB-43FA-43C2-956D-45B20372B72C}"/>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48" name="Freeform 80">
                <a:extLst>
                  <a:ext uri="{FF2B5EF4-FFF2-40B4-BE49-F238E27FC236}">
                    <a16:creationId xmlns:a16="http://schemas.microsoft.com/office/drawing/2014/main" id="{BB9FAE46-9E51-4A7F-A5AA-98A68D6AB445}"/>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442" name="Group 81">
              <a:extLst>
                <a:ext uri="{FF2B5EF4-FFF2-40B4-BE49-F238E27FC236}">
                  <a16:creationId xmlns:a16="http://schemas.microsoft.com/office/drawing/2014/main" id="{93C9056A-D05B-4E4B-846E-F112BF3D90D6}"/>
                </a:ext>
              </a:extLst>
            </p:cNvPr>
            <p:cNvGrpSpPr>
              <a:grpSpLocks/>
            </p:cNvGrpSpPr>
            <p:nvPr/>
          </p:nvGrpSpPr>
          <p:grpSpPr bwMode="auto">
            <a:xfrm>
              <a:off x="2778" y="1663"/>
              <a:ext cx="168" cy="174"/>
              <a:chOff x="1573" y="1717"/>
              <a:chExt cx="168" cy="174"/>
            </a:xfrm>
          </p:grpSpPr>
          <p:sp>
            <p:nvSpPr>
              <p:cNvPr id="445" name="Freeform 82">
                <a:extLst>
                  <a:ext uri="{FF2B5EF4-FFF2-40B4-BE49-F238E27FC236}">
                    <a16:creationId xmlns:a16="http://schemas.microsoft.com/office/drawing/2014/main" id="{08F2EDCA-B04A-419D-8222-6FA636087F9B}"/>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46" name="Freeform 83">
                <a:extLst>
                  <a:ext uri="{FF2B5EF4-FFF2-40B4-BE49-F238E27FC236}">
                    <a16:creationId xmlns:a16="http://schemas.microsoft.com/office/drawing/2014/main" id="{F8062D07-4908-45A9-A4FA-E4E5C4ADBE7B}"/>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443" name="Freeform 84">
              <a:extLst>
                <a:ext uri="{FF2B5EF4-FFF2-40B4-BE49-F238E27FC236}">
                  <a16:creationId xmlns:a16="http://schemas.microsoft.com/office/drawing/2014/main" id="{24906A48-C74A-4599-B5D2-9A3E5903F364}"/>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444" name="Line 85">
              <a:extLst>
                <a:ext uri="{FF2B5EF4-FFF2-40B4-BE49-F238E27FC236}">
                  <a16:creationId xmlns:a16="http://schemas.microsoft.com/office/drawing/2014/main" id="{6FE625AD-C401-44DD-8386-F093D90F57AC}"/>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19" name="Group 17">
            <a:extLst>
              <a:ext uri="{FF2B5EF4-FFF2-40B4-BE49-F238E27FC236}">
                <a16:creationId xmlns:a16="http://schemas.microsoft.com/office/drawing/2014/main" id="{8869D97F-47D8-4F8C-A641-ED35BAD8A581}"/>
              </a:ext>
            </a:extLst>
          </p:cNvPr>
          <p:cNvGrpSpPr>
            <a:grpSpLocks/>
          </p:cNvGrpSpPr>
          <p:nvPr/>
        </p:nvGrpSpPr>
        <p:grpSpPr bwMode="auto">
          <a:xfrm>
            <a:off x="2413141" y="5322908"/>
            <a:ext cx="239772" cy="488770"/>
            <a:chOff x="2670" y="1152"/>
            <a:chExt cx="276" cy="685"/>
          </a:xfrm>
        </p:grpSpPr>
        <p:sp>
          <p:nvSpPr>
            <p:cNvPr id="317" name="Freeform 18">
              <a:extLst>
                <a:ext uri="{FF2B5EF4-FFF2-40B4-BE49-F238E27FC236}">
                  <a16:creationId xmlns:a16="http://schemas.microsoft.com/office/drawing/2014/main" id="{06D69D42-6661-446A-9A5D-B72729FBB25B}"/>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18" name="Freeform 19">
              <a:extLst>
                <a:ext uri="{FF2B5EF4-FFF2-40B4-BE49-F238E27FC236}">
                  <a16:creationId xmlns:a16="http://schemas.microsoft.com/office/drawing/2014/main" id="{E18FAE81-CCDD-4719-94C3-FE995292E3F3}"/>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19" name="Freeform 20">
              <a:extLst>
                <a:ext uri="{FF2B5EF4-FFF2-40B4-BE49-F238E27FC236}">
                  <a16:creationId xmlns:a16="http://schemas.microsoft.com/office/drawing/2014/main" id="{1D03AFA3-7F1E-42BB-8394-68AB3B58924F}"/>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0" name="Freeform 21">
              <a:extLst>
                <a:ext uri="{FF2B5EF4-FFF2-40B4-BE49-F238E27FC236}">
                  <a16:creationId xmlns:a16="http://schemas.microsoft.com/office/drawing/2014/main" id="{D4B0382C-56D9-4D86-B97C-F0941544CB77}"/>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1" name="Freeform 22">
              <a:extLst>
                <a:ext uri="{FF2B5EF4-FFF2-40B4-BE49-F238E27FC236}">
                  <a16:creationId xmlns:a16="http://schemas.microsoft.com/office/drawing/2014/main" id="{68E4FAA7-5C7A-4729-9C1C-9EA27C634C89}"/>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2" name="Freeform 23">
              <a:extLst>
                <a:ext uri="{FF2B5EF4-FFF2-40B4-BE49-F238E27FC236}">
                  <a16:creationId xmlns:a16="http://schemas.microsoft.com/office/drawing/2014/main" id="{09AFA1EC-ED6A-4BC2-AEEF-0270CF82BC69}"/>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3" name="Line 24">
              <a:extLst>
                <a:ext uri="{FF2B5EF4-FFF2-40B4-BE49-F238E27FC236}">
                  <a16:creationId xmlns:a16="http://schemas.microsoft.com/office/drawing/2014/main" id="{F3FFAF6E-CBC1-4A0B-97F8-9D752FEB44DA}"/>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4" name="Line 25">
              <a:extLst>
                <a:ext uri="{FF2B5EF4-FFF2-40B4-BE49-F238E27FC236}">
                  <a16:creationId xmlns:a16="http://schemas.microsoft.com/office/drawing/2014/main" id="{D59FB7DB-A9DD-4DD8-9174-5EA5A7CEE6CA}"/>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5" name="Line 26">
              <a:extLst>
                <a:ext uri="{FF2B5EF4-FFF2-40B4-BE49-F238E27FC236}">
                  <a16:creationId xmlns:a16="http://schemas.microsoft.com/office/drawing/2014/main" id="{927813E0-23F5-4338-A72C-9411771E70C6}"/>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6" name="Line 27">
              <a:extLst>
                <a:ext uri="{FF2B5EF4-FFF2-40B4-BE49-F238E27FC236}">
                  <a16:creationId xmlns:a16="http://schemas.microsoft.com/office/drawing/2014/main" id="{B3F3FDB8-6188-4EB9-ADFF-8832C02F25FD}"/>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7" name="Line 28">
              <a:extLst>
                <a:ext uri="{FF2B5EF4-FFF2-40B4-BE49-F238E27FC236}">
                  <a16:creationId xmlns:a16="http://schemas.microsoft.com/office/drawing/2014/main" id="{6591D187-E0B6-484A-8E93-EDE6D87BC078}"/>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8" name="Line 29">
              <a:extLst>
                <a:ext uri="{FF2B5EF4-FFF2-40B4-BE49-F238E27FC236}">
                  <a16:creationId xmlns:a16="http://schemas.microsoft.com/office/drawing/2014/main" id="{CC9973CA-FEA8-4116-8C0C-EF560D841012}"/>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29" name="Line 30">
              <a:extLst>
                <a:ext uri="{FF2B5EF4-FFF2-40B4-BE49-F238E27FC236}">
                  <a16:creationId xmlns:a16="http://schemas.microsoft.com/office/drawing/2014/main" id="{0A9CBB80-2859-4CDC-8701-6073D5C12F61}"/>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0" name="Line 31">
              <a:extLst>
                <a:ext uri="{FF2B5EF4-FFF2-40B4-BE49-F238E27FC236}">
                  <a16:creationId xmlns:a16="http://schemas.microsoft.com/office/drawing/2014/main" id="{D5C51DA1-2A59-4FEC-BB8D-6888B1E68D8E}"/>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1" name="Line 32">
              <a:extLst>
                <a:ext uri="{FF2B5EF4-FFF2-40B4-BE49-F238E27FC236}">
                  <a16:creationId xmlns:a16="http://schemas.microsoft.com/office/drawing/2014/main" id="{B13E55D7-0392-47E5-B28D-85B5AB9E0B3C}"/>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2" name="Line 33">
              <a:extLst>
                <a:ext uri="{FF2B5EF4-FFF2-40B4-BE49-F238E27FC236}">
                  <a16:creationId xmlns:a16="http://schemas.microsoft.com/office/drawing/2014/main" id="{D8BE8FB4-45C9-4E0C-9C69-A33F5F572ADE}"/>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3" name="Line 34">
              <a:extLst>
                <a:ext uri="{FF2B5EF4-FFF2-40B4-BE49-F238E27FC236}">
                  <a16:creationId xmlns:a16="http://schemas.microsoft.com/office/drawing/2014/main" id="{8BA6B147-7B1F-4C76-B6A8-B07B669B0473}"/>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4" name="Line 35">
              <a:extLst>
                <a:ext uri="{FF2B5EF4-FFF2-40B4-BE49-F238E27FC236}">
                  <a16:creationId xmlns:a16="http://schemas.microsoft.com/office/drawing/2014/main" id="{FF12A180-6770-4275-B512-A2381D27C3B4}"/>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5" name="Line 36">
              <a:extLst>
                <a:ext uri="{FF2B5EF4-FFF2-40B4-BE49-F238E27FC236}">
                  <a16:creationId xmlns:a16="http://schemas.microsoft.com/office/drawing/2014/main" id="{8D28251F-206C-486C-A75C-600D05050B67}"/>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6" name="Line 37">
              <a:extLst>
                <a:ext uri="{FF2B5EF4-FFF2-40B4-BE49-F238E27FC236}">
                  <a16:creationId xmlns:a16="http://schemas.microsoft.com/office/drawing/2014/main" id="{C17EB3F6-FB3F-4781-B36E-733F3436318E}"/>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7" name="Line 38">
              <a:extLst>
                <a:ext uri="{FF2B5EF4-FFF2-40B4-BE49-F238E27FC236}">
                  <a16:creationId xmlns:a16="http://schemas.microsoft.com/office/drawing/2014/main" id="{704AB79A-CAB8-4BE4-9E3A-B1D9B2E9C37A}"/>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8" name="Line 39">
              <a:extLst>
                <a:ext uri="{FF2B5EF4-FFF2-40B4-BE49-F238E27FC236}">
                  <a16:creationId xmlns:a16="http://schemas.microsoft.com/office/drawing/2014/main" id="{863E3110-27E2-4396-BB04-1377D506EE90}"/>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39" name="Freeform 40">
              <a:extLst>
                <a:ext uri="{FF2B5EF4-FFF2-40B4-BE49-F238E27FC236}">
                  <a16:creationId xmlns:a16="http://schemas.microsoft.com/office/drawing/2014/main" id="{5DBE6A69-D071-445F-B85B-DAAC2B356CA7}"/>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40" name="Line 41">
              <a:extLst>
                <a:ext uri="{FF2B5EF4-FFF2-40B4-BE49-F238E27FC236}">
                  <a16:creationId xmlns:a16="http://schemas.microsoft.com/office/drawing/2014/main" id="{AA08B589-F035-4145-BE47-8880B01FD811}"/>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41" name="Line 42">
              <a:extLst>
                <a:ext uri="{FF2B5EF4-FFF2-40B4-BE49-F238E27FC236}">
                  <a16:creationId xmlns:a16="http://schemas.microsoft.com/office/drawing/2014/main" id="{5FC917F7-0FFA-466B-8917-6B7F0DF00061}"/>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42" name="Line 43">
              <a:extLst>
                <a:ext uri="{FF2B5EF4-FFF2-40B4-BE49-F238E27FC236}">
                  <a16:creationId xmlns:a16="http://schemas.microsoft.com/office/drawing/2014/main" id="{8A565B53-01B7-4159-A33C-A90C57478E4A}"/>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343" name="Group 44">
              <a:extLst>
                <a:ext uri="{FF2B5EF4-FFF2-40B4-BE49-F238E27FC236}">
                  <a16:creationId xmlns:a16="http://schemas.microsoft.com/office/drawing/2014/main" id="{78B51F49-75E1-4F78-A94C-9745E771F0E6}"/>
                </a:ext>
              </a:extLst>
            </p:cNvPr>
            <p:cNvGrpSpPr>
              <a:grpSpLocks/>
            </p:cNvGrpSpPr>
            <p:nvPr/>
          </p:nvGrpSpPr>
          <p:grpSpPr bwMode="auto">
            <a:xfrm>
              <a:off x="2778" y="1621"/>
              <a:ext cx="168" cy="84"/>
              <a:chOff x="1573" y="1675"/>
              <a:chExt cx="168" cy="84"/>
            </a:xfrm>
          </p:grpSpPr>
          <p:sp>
            <p:nvSpPr>
              <p:cNvPr id="383" name="Freeform 45">
                <a:extLst>
                  <a:ext uri="{FF2B5EF4-FFF2-40B4-BE49-F238E27FC236}">
                    <a16:creationId xmlns:a16="http://schemas.microsoft.com/office/drawing/2014/main" id="{93F327F9-9408-4855-B354-B0A59C31C804}"/>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84" name="Freeform 46">
                <a:extLst>
                  <a:ext uri="{FF2B5EF4-FFF2-40B4-BE49-F238E27FC236}">
                    <a16:creationId xmlns:a16="http://schemas.microsoft.com/office/drawing/2014/main" id="{18A5D4D6-7F20-4698-9B4A-6BBB11A22620}"/>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344" name="Group 47">
              <a:extLst>
                <a:ext uri="{FF2B5EF4-FFF2-40B4-BE49-F238E27FC236}">
                  <a16:creationId xmlns:a16="http://schemas.microsoft.com/office/drawing/2014/main" id="{05EB4F77-4285-4DD2-B03E-C6CB962433FA}"/>
                </a:ext>
              </a:extLst>
            </p:cNvPr>
            <p:cNvGrpSpPr>
              <a:grpSpLocks/>
            </p:cNvGrpSpPr>
            <p:nvPr/>
          </p:nvGrpSpPr>
          <p:grpSpPr bwMode="auto">
            <a:xfrm>
              <a:off x="2778" y="1663"/>
              <a:ext cx="168" cy="174"/>
              <a:chOff x="1573" y="1717"/>
              <a:chExt cx="168" cy="174"/>
            </a:xfrm>
          </p:grpSpPr>
          <p:sp>
            <p:nvSpPr>
              <p:cNvPr id="381" name="Freeform 48">
                <a:extLst>
                  <a:ext uri="{FF2B5EF4-FFF2-40B4-BE49-F238E27FC236}">
                    <a16:creationId xmlns:a16="http://schemas.microsoft.com/office/drawing/2014/main" id="{F5145A24-AB1F-4EB7-A672-6517FDF9A75D}"/>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82" name="Freeform 49">
                <a:extLst>
                  <a:ext uri="{FF2B5EF4-FFF2-40B4-BE49-F238E27FC236}">
                    <a16:creationId xmlns:a16="http://schemas.microsoft.com/office/drawing/2014/main" id="{8D5C5373-91DC-478E-A3F8-584CF4C3C571}"/>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345" name="Freeform 50">
              <a:extLst>
                <a:ext uri="{FF2B5EF4-FFF2-40B4-BE49-F238E27FC236}">
                  <a16:creationId xmlns:a16="http://schemas.microsoft.com/office/drawing/2014/main" id="{20708D1D-73C4-461B-A3B7-88D49E62C496}"/>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46" name="Line 51">
              <a:extLst>
                <a:ext uri="{FF2B5EF4-FFF2-40B4-BE49-F238E27FC236}">
                  <a16:creationId xmlns:a16="http://schemas.microsoft.com/office/drawing/2014/main" id="{169D14AC-FE3F-4E77-B9AF-CA884E821899}"/>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47" name="Freeform 52">
              <a:extLst>
                <a:ext uri="{FF2B5EF4-FFF2-40B4-BE49-F238E27FC236}">
                  <a16:creationId xmlns:a16="http://schemas.microsoft.com/office/drawing/2014/main" id="{4E436FD1-6B5F-4209-8A97-7295E23598FF}"/>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48" name="Freeform 53">
              <a:extLst>
                <a:ext uri="{FF2B5EF4-FFF2-40B4-BE49-F238E27FC236}">
                  <a16:creationId xmlns:a16="http://schemas.microsoft.com/office/drawing/2014/main" id="{A7D69786-F039-4890-9381-AAE997CDCE6D}"/>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49" name="Freeform 54">
              <a:extLst>
                <a:ext uri="{FF2B5EF4-FFF2-40B4-BE49-F238E27FC236}">
                  <a16:creationId xmlns:a16="http://schemas.microsoft.com/office/drawing/2014/main" id="{3B91DC11-32A2-493A-8041-572497196A80}"/>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0" name="Freeform 55">
              <a:extLst>
                <a:ext uri="{FF2B5EF4-FFF2-40B4-BE49-F238E27FC236}">
                  <a16:creationId xmlns:a16="http://schemas.microsoft.com/office/drawing/2014/main" id="{9958D1A1-3497-48BB-9F8D-FBABD7E9B745}"/>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1" name="Freeform 56">
              <a:extLst>
                <a:ext uri="{FF2B5EF4-FFF2-40B4-BE49-F238E27FC236}">
                  <a16:creationId xmlns:a16="http://schemas.microsoft.com/office/drawing/2014/main" id="{B6425C44-E10A-4EE3-A8C8-8322F4658D94}"/>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2" name="Freeform 57">
              <a:extLst>
                <a:ext uri="{FF2B5EF4-FFF2-40B4-BE49-F238E27FC236}">
                  <a16:creationId xmlns:a16="http://schemas.microsoft.com/office/drawing/2014/main" id="{EC217AB6-29AA-45AA-B28E-74EADB5DC031}"/>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3" name="Line 58">
              <a:extLst>
                <a:ext uri="{FF2B5EF4-FFF2-40B4-BE49-F238E27FC236}">
                  <a16:creationId xmlns:a16="http://schemas.microsoft.com/office/drawing/2014/main" id="{1BE97662-0FB1-4047-9F79-796157E1F187}"/>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4" name="Line 59">
              <a:extLst>
                <a:ext uri="{FF2B5EF4-FFF2-40B4-BE49-F238E27FC236}">
                  <a16:creationId xmlns:a16="http://schemas.microsoft.com/office/drawing/2014/main" id="{05B639B2-9084-428F-87C3-AAD84A27A864}"/>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5" name="Line 60">
              <a:extLst>
                <a:ext uri="{FF2B5EF4-FFF2-40B4-BE49-F238E27FC236}">
                  <a16:creationId xmlns:a16="http://schemas.microsoft.com/office/drawing/2014/main" id="{C49E6557-30B0-41CF-96A3-878345B0D116}"/>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6" name="Line 61">
              <a:extLst>
                <a:ext uri="{FF2B5EF4-FFF2-40B4-BE49-F238E27FC236}">
                  <a16:creationId xmlns:a16="http://schemas.microsoft.com/office/drawing/2014/main" id="{AFFEECF3-14A6-46E6-AEBD-A21F97108710}"/>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7" name="Line 62">
              <a:extLst>
                <a:ext uri="{FF2B5EF4-FFF2-40B4-BE49-F238E27FC236}">
                  <a16:creationId xmlns:a16="http://schemas.microsoft.com/office/drawing/2014/main" id="{C20A554A-01E4-4D72-9DB7-A1A9291B773B}"/>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8" name="Line 63">
              <a:extLst>
                <a:ext uri="{FF2B5EF4-FFF2-40B4-BE49-F238E27FC236}">
                  <a16:creationId xmlns:a16="http://schemas.microsoft.com/office/drawing/2014/main" id="{2DA735A0-6166-4334-A248-B85BA39FFDC4}"/>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59" name="Line 64">
              <a:extLst>
                <a:ext uri="{FF2B5EF4-FFF2-40B4-BE49-F238E27FC236}">
                  <a16:creationId xmlns:a16="http://schemas.microsoft.com/office/drawing/2014/main" id="{B0A910E4-C0CC-4955-A8A6-20CFA44684DD}"/>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0" name="Line 65">
              <a:extLst>
                <a:ext uri="{FF2B5EF4-FFF2-40B4-BE49-F238E27FC236}">
                  <a16:creationId xmlns:a16="http://schemas.microsoft.com/office/drawing/2014/main" id="{3B557A42-E062-4A98-96EC-0CF97C1F3130}"/>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1" name="Line 66">
              <a:extLst>
                <a:ext uri="{FF2B5EF4-FFF2-40B4-BE49-F238E27FC236}">
                  <a16:creationId xmlns:a16="http://schemas.microsoft.com/office/drawing/2014/main" id="{B0BEE50E-C7B7-4486-B3CA-DFD7B17CFE5A}"/>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2" name="Line 67">
              <a:extLst>
                <a:ext uri="{FF2B5EF4-FFF2-40B4-BE49-F238E27FC236}">
                  <a16:creationId xmlns:a16="http://schemas.microsoft.com/office/drawing/2014/main" id="{7694C8B1-93DF-41F4-AEDA-74320AB69423}"/>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3" name="Line 68">
              <a:extLst>
                <a:ext uri="{FF2B5EF4-FFF2-40B4-BE49-F238E27FC236}">
                  <a16:creationId xmlns:a16="http://schemas.microsoft.com/office/drawing/2014/main" id="{2C1443F2-DE30-4FF7-9E34-39E520E8E3CD}"/>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4" name="Line 69">
              <a:extLst>
                <a:ext uri="{FF2B5EF4-FFF2-40B4-BE49-F238E27FC236}">
                  <a16:creationId xmlns:a16="http://schemas.microsoft.com/office/drawing/2014/main" id="{E33E24EC-E724-4039-BCFE-626E584828B7}"/>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5" name="Line 70">
              <a:extLst>
                <a:ext uri="{FF2B5EF4-FFF2-40B4-BE49-F238E27FC236}">
                  <a16:creationId xmlns:a16="http://schemas.microsoft.com/office/drawing/2014/main" id="{48222FF6-67C1-4553-9A30-31EDED3F94FB}"/>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6" name="Line 71">
              <a:extLst>
                <a:ext uri="{FF2B5EF4-FFF2-40B4-BE49-F238E27FC236}">
                  <a16:creationId xmlns:a16="http://schemas.microsoft.com/office/drawing/2014/main" id="{59689B77-115C-461D-969E-1C0F5E26EC08}"/>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7" name="Line 72">
              <a:extLst>
                <a:ext uri="{FF2B5EF4-FFF2-40B4-BE49-F238E27FC236}">
                  <a16:creationId xmlns:a16="http://schemas.microsoft.com/office/drawing/2014/main" id="{262DADAE-B35D-44D2-8B33-DCA52EE875F7}"/>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8" name="Line 73">
              <a:extLst>
                <a:ext uri="{FF2B5EF4-FFF2-40B4-BE49-F238E27FC236}">
                  <a16:creationId xmlns:a16="http://schemas.microsoft.com/office/drawing/2014/main" id="{908E452E-2EF4-4463-BC5C-60E0549DFD58}"/>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69" name="Freeform 74">
              <a:extLst>
                <a:ext uri="{FF2B5EF4-FFF2-40B4-BE49-F238E27FC236}">
                  <a16:creationId xmlns:a16="http://schemas.microsoft.com/office/drawing/2014/main" id="{84808343-D987-4712-92E2-CD2B56B2A14D}"/>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70" name="Line 75">
              <a:extLst>
                <a:ext uri="{FF2B5EF4-FFF2-40B4-BE49-F238E27FC236}">
                  <a16:creationId xmlns:a16="http://schemas.microsoft.com/office/drawing/2014/main" id="{D5F041CB-ECA0-4968-A292-79B3ADC34AC0}"/>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71" name="Line 76">
              <a:extLst>
                <a:ext uri="{FF2B5EF4-FFF2-40B4-BE49-F238E27FC236}">
                  <a16:creationId xmlns:a16="http://schemas.microsoft.com/office/drawing/2014/main" id="{32AA18E6-173E-4ED4-8ED0-15D15145BE70}"/>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72" name="Line 77">
              <a:extLst>
                <a:ext uri="{FF2B5EF4-FFF2-40B4-BE49-F238E27FC236}">
                  <a16:creationId xmlns:a16="http://schemas.microsoft.com/office/drawing/2014/main" id="{B620D86E-F078-4EE8-A82F-F960AA756E69}"/>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373" name="Group 78">
              <a:extLst>
                <a:ext uri="{FF2B5EF4-FFF2-40B4-BE49-F238E27FC236}">
                  <a16:creationId xmlns:a16="http://schemas.microsoft.com/office/drawing/2014/main" id="{969CF711-3ECD-4C97-AEAC-FDBB0BC3B79B}"/>
                </a:ext>
              </a:extLst>
            </p:cNvPr>
            <p:cNvGrpSpPr>
              <a:grpSpLocks/>
            </p:cNvGrpSpPr>
            <p:nvPr/>
          </p:nvGrpSpPr>
          <p:grpSpPr bwMode="auto">
            <a:xfrm>
              <a:off x="2778" y="1621"/>
              <a:ext cx="168" cy="84"/>
              <a:chOff x="1573" y="1675"/>
              <a:chExt cx="168" cy="84"/>
            </a:xfrm>
          </p:grpSpPr>
          <p:sp>
            <p:nvSpPr>
              <p:cNvPr id="379" name="Freeform 79">
                <a:extLst>
                  <a:ext uri="{FF2B5EF4-FFF2-40B4-BE49-F238E27FC236}">
                    <a16:creationId xmlns:a16="http://schemas.microsoft.com/office/drawing/2014/main" id="{EF813398-1A82-491A-9218-BD16BFD609FA}"/>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80" name="Freeform 80">
                <a:extLst>
                  <a:ext uri="{FF2B5EF4-FFF2-40B4-BE49-F238E27FC236}">
                    <a16:creationId xmlns:a16="http://schemas.microsoft.com/office/drawing/2014/main" id="{2B8D814A-6073-44A8-BA24-7B222FDE0360}"/>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374" name="Group 81">
              <a:extLst>
                <a:ext uri="{FF2B5EF4-FFF2-40B4-BE49-F238E27FC236}">
                  <a16:creationId xmlns:a16="http://schemas.microsoft.com/office/drawing/2014/main" id="{5E088208-827E-4F3B-B60F-D8E4FF492ABD}"/>
                </a:ext>
              </a:extLst>
            </p:cNvPr>
            <p:cNvGrpSpPr>
              <a:grpSpLocks/>
            </p:cNvGrpSpPr>
            <p:nvPr/>
          </p:nvGrpSpPr>
          <p:grpSpPr bwMode="auto">
            <a:xfrm>
              <a:off x="2778" y="1663"/>
              <a:ext cx="168" cy="174"/>
              <a:chOff x="1573" y="1717"/>
              <a:chExt cx="168" cy="174"/>
            </a:xfrm>
          </p:grpSpPr>
          <p:sp>
            <p:nvSpPr>
              <p:cNvPr id="377" name="Freeform 82">
                <a:extLst>
                  <a:ext uri="{FF2B5EF4-FFF2-40B4-BE49-F238E27FC236}">
                    <a16:creationId xmlns:a16="http://schemas.microsoft.com/office/drawing/2014/main" id="{B902C2A3-97A3-47E3-BD19-EBBB57CDC44B}"/>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78" name="Freeform 83">
                <a:extLst>
                  <a:ext uri="{FF2B5EF4-FFF2-40B4-BE49-F238E27FC236}">
                    <a16:creationId xmlns:a16="http://schemas.microsoft.com/office/drawing/2014/main" id="{0573636E-0FAA-464B-973D-BC75A4498C4A}"/>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375" name="Freeform 84">
              <a:extLst>
                <a:ext uri="{FF2B5EF4-FFF2-40B4-BE49-F238E27FC236}">
                  <a16:creationId xmlns:a16="http://schemas.microsoft.com/office/drawing/2014/main" id="{91CC96C3-1D10-4CFB-BB09-0A4F54459861}"/>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76" name="Line 85">
              <a:extLst>
                <a:ext uri="{FF2B5EF4-FFF2-40B4-BE49-F238E27FC236}">
                  <a16:creationId xmlns:a16="http://schemas.microsoft.com/office/drawing/2014/main" id="{280AD420-5B38-4070-8708-E0243E82666E}"/>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20" name="Group 17">
            <a:extLst>
              <a:ext uri="{FF2B5EF4-FFF2-40B4-BE49-F238E27FC236}">
                <a16:creationId xmlns:a16="http://schemas.microsoft.com/office/drawing/2014/main" id="{DFF76FCC-BE63-40F7-8374-45EE9D880B4C}"/>
              </a:ext>
            </a:extLst>
          </p:cNvPr>
          <p:cNvGrpSpPr>
            <a:grpSpLocks/>
          </p:cNvGrpSpPr>
          <p:nvPr/>
        </p:nvGrpSpPr>
        <p:grpSpPr bwMode="auto">
          <a:xfrm>
            <a:off x="3572991" y="5365547"/>
            <a:ext cx="239772" cy="488770"/>
            <a:chOff x="2670" y="1152"/>
            <a:chExt cx="276" cy="685"/>
          </a:xfrm>
        </p:grpSpPr>
        <p:sp>
          <p:nvSpPr>
            <p:cNvPr id="249" name="Freeform 18">
              <a:extLst>
                <a:ext uri="{FF2B5EF4-FFF2-40B4-BE49-F238E27FC236}">
                  <a16:creationId xmlns:a16="http://schemas.microsoft.com/office/drawing/2014/main" id="{6336334D-3408-4392-BBB0-C0159D750DB4}"/>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0" name="Freeform 19">
              <a:extLst>
                <a:ext uri="{FF2B5EF4-FFF2-40B4-BE49-F238E27FC236}">
                  <a16:creationId xmlns:a16="http://schemas.microsoft.com/office/drawing/2014/main" id="{FD6ACF31-24CD-4C53-84C4-D138C4EE22EA}"/>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1" name="Freeform 20">
              <a:extLst>
                <a:ext uri="{FF2B5EF4-FFF2-40B4-BE49-F238E27FC236}">
                  <a16:creationId xmlns:a16="http://schemas.microsoft.com/office/drawing/2014/main" id="{D96A58F8-8904-4460-99B0-FF9601C4AA43}"/>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2" name="Freeform 21">
              <a:extLst>
                <a:ext uri="{FF2B5EF4-FFF2-40B4-BE49-F238E27FC236}">
                  <a16:creationId xmlns:a16="http://schemas.microsoft.com/office/drawing/2014/main" id="{E4D51E14-0620-4803-B61D-4AD675855888}"/>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3" name="Freeform 22">
              <a:extLst>
                <a:ext uri="{FF2B5EF4-FFF2-40B4-BE49-F238E27FC236}">
                  <a16:creationId xmlns:a16="http://schemas.microsoft.com/office/drawing/2014/main" id="{47B3AFC6-DFB1-4C7E-8396-3664B9325405}"/>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4" name="Freeform 23">
              <a:extLst>
                <a:ext uri="{FF2B5EF4-FFF2-40B4-BE49-F238E27FC236}">
                  <a16:creationId xmlns:a16="http://schemas.microsoft.com/office/drawing/2014/main" id="{15349D81-48C9-440A-B1AD-04E99F7CA925}"/>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5" name="Line 24">
              <a:extLst>
                <a:ext uri="{FF2B5EF4-FFF2-40B4-BE49-F238E27FC236}">
                  <a16:creationId xmlns:a16="http://schemas.microsoft.com/office/drawing/2014/main" id="{390FA312-326D-4E43-9089-4E91F4A58EB5}"/>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6" name="Line 25">
              <a:extLst>
                <a:ext uri="{FF2B5EF4-FFF2-40B4-BE49-F238E27FC236}">
                  <a16:creationId xmlns:a16="http://schemas.microsoft.com/office/drawing/2014/main" id="{7EFDADC1-9B4C-4804-BD93-A8FDD1A30342}"/>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7" name="Line 26">
              <a:extLst>
                <a:ext uri="{FF2B5EF4-FFF2-40B4-BE49-F238E27FC236}">
                  <a16:creationId xmlns:a16="http://schemas.microsoft.com/office/drawing/2014/main" id="{9787232C-9CDE-4B1A-8010-23269F2C7C8C}"/>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8" name="Line 27">
              <a:extLst>
                <a:ext uri="{FF2B5EF4-FFF2-40B4-BE49-F238E27FC236}">
                  <a16:creationId xmlns:a16="http://schemas.microsoft.com/office/drawing/2014/main" id="{AFDAFDF7-BC75-4765-9381-937639464D9A}"/>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59" name="Line 28">
              <a:extLst>
                <a:ext uri="{FF2B5EF4-FFF2-40B4-BE49-F238E27FC236}">
                  <a16:creationId xmlns:a16="http://schemas.microsoft.com/office/drawing/2014/main" id="{EA6FF261-4F92-41A7-BD0C-DF704D08DF56}"/>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0" name="Line 29">
              <a:extLst>
                <a:ext uri="{FF2B5EF4-FFF2-40B4-BE49-F238E27FC236}">
                  <a16:creationId xmlns:a16="http://schemas.microsoft.com/office/drawing/2014/main" id="{C4F20BAC-09A3-4309-AD2E-E654788E69B0}"/>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1" name="Line 30">
              <a:extLst>
                <a:ext uri="{FF2B5EF4-FFF2-40B4-BE49-F238E27FC236}">
                  <a16:creationId xmlns:a16="http://schemas.microsoft.com/office/drawing/2014/main" id="{E78BE456-9B88-4E5F-B8D5-755D15B681BF}"/>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2" name="Line 31">
              <a:extLst>
                <a:ext uri="{FF2B5EF4-FFF2-40B4-BE49-F238E27FC236}">
                  <a16:creationId xmlns:a16="http://schemas.microsoft.com/office/drawing/2014/main" id="{407516A1-154D-48EE-97D4-623E466B9234}"/>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3" name="Line 32">
              <a:extLst>
                <a:ext uri="{FF2B5EF4-FFF2-40B4-BE49-F238E27FC236}">
                  <a16:creationId xmlns:a16="http://schemas.microsoft.com/office/drawing/2014/main" id="{58FCD039-2709-4AE6-A6A0-D70C870648DD}"/>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4" name="Line 33">
              <a:extLst>
                <a:ext uri="{FF2B5EF4-FFF2-40B4-BE49-F238E27FC236}">
                  <a16:creationId xmlns:a16="http://schemas.microsoft.com/office/drawing/2014/main" id="{4C65FE7B-FFB6-4CAD-94FF-006107D1775A}"/>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5" name="Line 34">
              <a:extLst>
                <a:ext uri="{FF2B5EF4-FFF2-40B4-BE49-F238E27FC236}">
                  <a16:creationId xmlns:a16="http://schemas.microsoft.com/office/drawing/2014/main" id="{CFCAC27C-6AEC-4164-B85D-E06F7D58EB87}"/>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6" name="Line 35">
              <a:extLst>
                <a:ext uri="{FF2B5EF4-FFF2-40B4-BE49-F238E27FC236}">
                  <a16:creationId xmlns:a16="http://schemas.microsoft.com/office/drawing/2014/main" id="{3656B26A-C736-488B-81B3-EE9185F8EB73}"/>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7" name="Line 36">
              <a:extLst>
                <a:ext uri="{FF2B5EF4-FFF2-40B4-BE49-F238E27FC236}">
                  <a16:creationId xmlns:a16="http://schemas.microsoft.com/office/drawing/2014/main" id="{BA29B940-C490-4666-8E14-1FA3B629325F}"/>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8" name="Line 37">
              <a:extLst>
                <a:ext uri="{FF2B5EF4-FFF2-40B4-BE49-F238E27FC236}">
                  <a16:creationId xmlns:a16="http://schemas.microsoft.com/office/drawing/2014/main" id="{2E3D8C7B-99BB-4B81-8254-24D5DF136F02}"/>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69" name="Line 38">
              <a:extLst>
                <a:ext uri="{FF2B5EF4-FFF2-40B4-BE49-F238E27FC236}">
                  <a16:creationId xmlns:a16="http://schemas.microsoft.com/office/drawing/2014/main" id="{787B0EDE-8FEB-4491-A06F-CCF4A31B7A08}"/>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70" name="Line 39">
              <a:extLst>
                <a:ext uri="{FF2B5EF4-FFF2-40B4-BE49-F238E27FC236}">
                  <a16:creationId xmlns:a16="http://schemas.microsoft.com/office/drawing/2014/main" id="{A79D1CC1-E141-48EF-BD33-5CF42E4D95C6}"/>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71" name="Freeform 40">
              <a:extLst>
                <a:ext uri="{FF2B5EF4-FFF2-40B4-BE49-F238E27FC236}">
                  <a16:creationId xmlns:a16="http://schemas.microsoft.com/office/drawing/2014/main" id="{E005C2BC-E2F7-4160-9A4D-DB77DF5CCF4A}"/>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72" name="Line 41">
              <a:extLst>
                <a:ext uri="{FF2B5EF4-FFF2-40B4-BE49-F238E27FC236}">
                  <a16:creationId xmlns:a16="http://schemas.microsoft.com/office/drawing/2014/main" id="{1C95EF95-FB7E-4424-91FC-2FD27412F633}"/>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73" name="Line 42">
              <a:extLst>
                <a:ext uri="{FF2B5EF4-FFF2-40B4-BE49-F238E27FC236}">
                  <a16:creationId xmlns:a16="http://schemas.microsoft.com/office/drawing/2014/main" id="{264B8FF0-CC90-4E8A-8F11-6D5B1C347A12}"/>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74" name="Line 43">
              <a:extLst>
                <a:ext uri="{FF2B5EF4-FFF2-40B4-BE49-F238E27FC236}">
                  <a16:creationId xmlns:a16="http://schemas.microsoft.com/office/drawing/2014/main" id="{2ED78D6C-02DD-4E2B-9C57-F3F5B5A8C252}"/>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275" name="Group 44">
              <a:extLst>
                <a:ext uri="{FF2B5EF4-FFF2-40B4-BE49-F238E27FC236}">
                  <a16:creationId xmlns:a16="http://schemas.microsoft.com/office/drawing/2014/main" id="{E05B31B7-A433-4140-8F81-7B5FF7ED664F}"/>
                </a:ext>
              </a:extLst>
            </p:cNvPr>
            <p:cNvGrpSpPr>
              <a:grpSpLocks/>
            </p:cNvGrpSpPr>
            <p:nvPr/>
          </p:nvGrpSpPr>
          <p:grpSpPr bwMode="auto">
            <a:xfrm>
              <a:off x="2778" y="1621"/>
              <a:ext cx="168" cy="84"/>
              <a:chOff x="1573" y="1675"/>
              <a:chExt cx="168" cy="84"/>
            </a:xfrm>
          </p:grpSpPr>
          <p:sp>
            <p:nvSpPr>
              <p:cNvPr id="315" name="Freeform 45">
                <a:extLst>
                  <a:ext uri="{FF2B5EF4-FFF2-40B4-BE49-F238E27FC236}">
                    <a16:creationId xmlns:a16="http://schemas.microsoft.com/office/drawing/2014/main" id="{1B1A2FAB-501D-4878-97E7-F17556F307F7}"/>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16" name="Freeform 46">
                <a:extLst>
                  <a:ext uri="{FF2B5EF4-FFF2-40B4-BE49-F238E27FC236}">
                    <a16:creationId xmlns:a16="http://schemas.microsoft.com/office/drawing/2014/main" id="{13D33C8A-6817-4009-B590-27A14BD14AF8}"/>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276" name="Group 47">
              <a:extLst>
                <a:ext uri="{FF2B5EF4-FFF2-40B4-BE49-F238E27FC236}">
                  <a16:creationId xmlns:a16="http://schemas.microsoft.com/office/drawing/2014/main" id="{3EE7688B-2CF8-4A5F-8E9F-B4E8A7F21843}"/>
                </a:ext>
              </a:extLst>
            </p:cNvPr>
            <p:cNvGrpSpPr>
              <a:grpSpLocks/>
            </p:cNvGrpSpPr>
            <p:nvPr/>
          </p:nvGrpSpPr>
          <p:grpSpPr bwMode="auto">
            <a:xfrm>
              <a:off x="2778" y="1663"/>
              <a:ext cx="168" cy="174"/>
              <a:chOff x="1573" y="1717"/>
              <a:chExt cx="168" cy="174"/>
            </a:xfrm>
          </p:grpSpPr>
          <p:sp>
            <p:nvSpPr>
              <p:cNvPr id="313" name="Freeform 48">
                <a:extLst>
                  <a:ext uri="{FF2B5EF4-FFF2-40B4-BE49-F238E27FC236}">
                    <a16:creationId xmlns:a16="http://schemas.microsoft.com/office/drawing/2014/main" id="{A7647F90-C632-4113-918F-F910AB71AA70}"/>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14" name="Freeform 49">
                <a:extLst>
                  <a:ext uri="{FF2B5EF4-FFF2-40B4-BE49-F238E27FC236}">
                    <a16:creationId xmlns:a16="http://schemas.microsoft.com/office/drawing/2014/main" id="{5104D0E2-D071-46BA-8264-DEE26A9C1038}"/>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277" name="Freeform 50">
              <a:extLst>
                <a:ext uri="{FF2B5EF4-FFF2-40B4-BE49-F238E27FC236}">
                  <a16:creationId xmlns:a16="http://schemas.microsoft.com/office/drawing/2014/main" id="{754B84DF-AA59-4F58-B3E5-AE0CB8759A82}"/>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78" name="Line 51">
              <a:extLst>
                <a:ext uri="{FF2B5EF4-FFF2-40B4-BE49-F238E27FC236}">
                  <a16:creationId xmlns:a16="http://schemas.microsoft.com/office/drawing/2014/main" id="{61D7626C-5A66-4628-9F07-D9D9280CD4D4}"/>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79" name="Freeform 52">
              <a:extLst>
                <a:ext uri="{FF2B5EF4-FFF2-40B4-BE49-F238E27FC236}">
                  <a16:creationId xmlns:a16="http://schemas.microsoft.com/office/drawing/2014/main" id="{3C7066BC-2F90-4036-9754-BFD8E8C630B7}"/>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0" name="Freeform 53">
              <a:extLst>
                <a:ext uri="{FF2B5EF4-FFF2-40B4-BE49-F238E27FC236}">
                  <a16:creationId xmlns:a16="http://schemas.microsoft.com/office/drawing/2014/main" id="{D3382DAD-46B3-4532-9569-7D32934F8AC9}"/>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1" name="Freeform 54">
              <a:extLst>
                <a:ext uri="{FF2B5EF4-FFF2-40B4-BE49-F238E27FC236}">
                  <a16:creationId xmlns:a16="http://schemas.microsoft.com/office/drawing/2014/main" id="{CE5BFCBB-7E06-45A0-ADF7-48F0A4A798F8}"/>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2" name="Freeform 55">
              <a:extLst>
                <a:ext uri="{FF2B5EF4-FFF2-40B4-BE49-F238E27FC236}">
                  <a16:creationId xmlns:a16="http://schemas.microsoft.com/office/drawing/2014/main" id="{131DEB2D-B65D-4984-B5DF-FD14145B3513}"/>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3" name="Freeform 56">
              <a:extLst>
                <a:ext uri="{FF2B5EF4-FFF2-40B4-BE49-F238E27FC236}">
                  <a16:creationId xmlns:a16="http://schemas.microsoft.com/office/drawing/2014/main" id="{4933722A-35D1-4F78-9B96-A11CEEBCFD22}"/>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4" name="Freeform 57">
              <a:extLst>
                <a:ext uri="{FF2B5EF4-FFF2-40B4-BE49-F238E27FC236}">
                  <a16:creationId xmlns:a16="http://schemas.microsoft.com/office/drawing/2014/main" id="{F4D547C4-CF39-41D6-83DA-DC4E2CB2CD3E}"/>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5" name="Line 58">
              <a:extLst>
                <a:ext uri="{FF2B5EF4-FFF2-40B4-BE49-F238E27FC236}">
                  <a16:creationId xmlns:a16="http://schemas.microsoft.com/office/drawing/2014/main" id="{6990B2B9-A0CD-42EA-804E-6D8704184F30}"/>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6" name="Line 59">
              <a:extLst>
                <a:ext uri="{FF2B5EF4-FFF2-40B4-BE49-F238E27FC236}">
                  <a16:creationId xmlns:a16="http://schemas.microsoft.com/office/drawing/2014/main" id="{57A99A2E-3DBB-42DD-A299-9298F593930A}"/>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7" name="Line 60">
              <a:extLst>
                <a:ext uri="{FF2B5EF4-FFF2-40B4-BE49-F238E27FC236}">
                  <a16:creationId xmlns:a16="http://schemas.microsoft.com/office/drawing/2014/main" id="{ED4EF2AD-E77D-4A89-AF1A-6FDE71D02430}"/>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8" name="Line 61">
              <a:extLst>
                <a:ext uri="{FF2B5EF4-FFF2-40B4-BE49-F238E27FC236}">
                  <a16:creationId xmlns:a16="http://schemas.microsoft.com/office/drawing/2014/main" id="{7F537A29-BA17-49A2-9EF3-C0F7F3073DD5}"/>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89" name="Line 62">
              <a:extLst>
                <a:ext uri="{FF2B5EF4-FFF2-40B4-BE49-F238E27FC236}">
                  <a16:creationId xmlns:a16="http://schemas.microsoft.com/office/drawing/2014/main" id="{310AD84C-7F5E-4121-94DD-5B40674EAEFD}"/>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0" name="Line 63">
              <a:extLst>
                <a:ext uri="{FF2B5EF4-FFF2-40B4-BE49-F238E27FC236}">
                  <a16:creationId xmlns:a16="http://schemas.microsoft.com/office/drawing/2014/main" id="{1D8FC27C-E158-41B6-8019-EE7589A0D119}"/>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1" name="Line 64">
              <a:extLst>
                <a:ext uri="{FF2B5EF4-FFF2-40B4-BE49-F238E27FC236}">
                  <a16:creationId xmlns:a16="http://schemas.microsoft.com/office/drawing/2014/main" id="{127FB835-2E78-4643-9996-DA067442A644}"/>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2" name="Line 65">
              <a:extLst>
                <a:ext uri="{FF2B5EF4-FFF2-40B4-BE49-F238E27FC236}">
                  <a16:creationId xmlns:a16="http://schemas.microsoft.com/office/drawing/2014/main" id="{6EB1C5BB-A6AA-405A-AF1E-D0CC20F0E2EE}"/>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3" name="Line 66">
              <a:extLst>
                <a:ext uri="{FF2B5EF4-FFF2-40B4-BE49-F238E27FC236}">
                  <a16:creationId xmlns:a16="http://schemas.microsoft.com/office/drawing/2014/main" id="{40E961DA-0D1D-4AF9-BE2B-B8814D8DCC56}"/>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4" name="Line 67">
              <a:extLst>
                <a:ext uri="{FF2B5EF4-FFF2-40B4-BE49-F238E27FC236}">
                  <a16:creationId xmlns:a16="http://schemas.microsoft.com/office/drawing/2014/main" id="{2DF9AB4C-FB54-4E7B-8AA8-D95F5AF1F0DB}"/>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5" name="Line 68">
              <a:extLst>
                <a:ext uri="{FF2B5EF4-FFF2-40B4-BE49-F238E27FC236}">
                  <a16:creationId xmlns:a16="http://schemas.microsoft.com/office/drawing/2014/main" id="{559732A1-80DB-4E11-8B98-728E9518B86C}"/>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6" name="Line 69">
              <a:extLst>
                <a:ext uri="{FF2B5EF4-FFF2-40B4-BE49-F238E27FC236}">
                  <a16:creationId xmlns:a16="http://schemas.microsoft.com/office/drawing/2014/main" id="{E0533C31-69E0-4D81-B4F1-4968DFB56501}"/>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7" name="Line 70">
              <a:extLst>
                <a:ext uri="{FF2B5EF4-FFF2-40B4-BE49-F238E27FC236}">
                  <a16:creationId xmlns:a16="http://schemas.microsoft.com/office/drawing/2014/main" id="{453B6E7C-49B0-4BEE-B3FE-5FA362625E59}"/>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8" name="Line 71">
              <a:extLst>
                <a:ext uri="{FF2B5EF4-FFF2-40B4-BE49-F238E27FC236}">
                  <a16:creationId xmlns:a16="http://schemas.microsoft.com/office/drawing/2014/main" id="{0B2CB5D6-7DEE-4D37-BB97-79E48D29718E}"/>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99" name="Line 72">
              <a:extLst>
                <a:ext uri="{FF2B5EF4-FFF2-40B4-BE49-F238E27FC236}">
                  <a16:creationId xmlns:a16="http://schemas.microsoft.com/office/drawing/2014/main" id="{63065A60-B4DB-4F3E-A812-7BD81D5EFA75}"/>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00" name="Line 73">
              <a:extLst>
                <a:ext uri="{FF2B5EF4-FFF2-40B4-BE49-F238E27FC236}">
                  <a16:creationId xmlns:a16="http://schemas.microsoft.com/office/drawing/2014/main" id="{3CB7981E-F113-4C53-9024-D481B6FB50C1}"/>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01" name="Freeform 74">
              <a:extLst>
                <a:ext uri="{FF2B5EF4-FFF2-40B4-BE49-F238E27FC236}">
                  <a16:creationId xmlns:a16="http://schemas.microsoft.com/office/drawing/2014/main" id="{648CDD69-20F1-47EB-9D55-659DB2D9DD36}"/>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02" name="Line 75">
              <a:extLst>
                <a:ext uri="{FF2B5EF4-FFF2-40B4-BE49-F238E27FC236}">
                  <a16:creationId xmlns:a16="http://schemas.microsoft.com/office/drawing/2014/main" id="{051BF658-CCCF-4304-A465-C4AFD6985F28}"/>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03" name="Line 76">
              <a:extLst>
                <a:ext uri="{FF2B5EF4-FFF2-40B4-BE49-F238E27FC236}">
                  <a16:creationId xmlns:a16="http://schemas.microsoft.com/office/drawing/2014/main" id="{96E5E61C-7130-4EFC-9EB7-88C5B85EA183}"/>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04" name="Line 77">
              <a:extLst>
                <a:ext uri="{FF2B5EF4-FFF2-40B4-BE49-F238E27FC236}">
                  <a16:creationId xmlns:a16="http://schemas.microsoft.com/office/drawing/2014/main" id="{99CD57A5-3E0E-4699-84A3-DF8E9E1F765C}"/>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305" name="Group 78">
              <a:extLst>
                <a:ext uri="{FF2B5EF4-FFF2-40B4-BE49-F238E27FC236}">
                  <a16:creationId xmlns:a16="http://schemas.microsoft.com/office/drawing/2014/main" id="{FCD49AF6-F173-4678-8532-3E45597EAA07}"/>
                </a:ext>
              </a:extLst>
            </p:cNvPr>
            <p:cNvGrpSpPr>
              <a:grpSpLocks/>
            </p:cNvGrpSpPr>
            <p:nvPr/>
          </p:nvGrpSpPr>
          <p:grpSpPr bwMode="auto">
            <a:xfrm>
              <a:off x="2778" y="1621"/>
              <a:ext cx="168" cy="84"/>
              <a:chOff x="1573" y="1675"/>
              <a:chExt cx="168" cy="84"/>
            </a:xfrm>
          </p:grpSpPr>
          <p:sp>
            <p:nvSpPr>
              <p:cNvPr id="311" name="Freeform 79">
                <a:extLst>
                  <a:ext uri="{FF2B5EF4-FFF2-40B4-BE49-F238E27FC236}">
                    <a16:creationId xmlns:a16="http://schemas.microsoft.com/office/drawing/2014/main" id="{E56E0FB2-CE24-481C-923D-74CE78E02C1E}"/>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12" name="Freeform 80">
                <a:extLst>
                  <a:ext uri="{FF2B5EF4-FFF2-40B4-BE49-F238E27FC236}">
                    <a16:creationId xmlns:a16="http://schemas.microsoft.com/office/drawing/2014/main" id="{D8DEDBB1-AF04-4B57-9017-1A8FF27B379C}"/>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306" name="Group 81">
              <a:extLst>
                <a:ext uri="{FF2B5EF4-FFF2-40B4-BE49-F238E27FC236}">
                  <a16:creationId xmlns:a16="http://schemas.microsoft.com/office/drawing/2014/main" id="{236BA6DC-D051-4686-B527-17BF0239B92B}"/>
                </a:ext>
              </a:extLst>
            </p:cNvPr>
            <p:cNvGrpSpPr>
              <a:grpSpLocks/>
            </p:cNvGrpSpPr>
            <p:nvPr/>
          </p:nvGrpSpPr>
          <p:grpSpPr bwMode="auto">
            <a:xfrm>
              <a:off x="2778" y="1663"/>
              <a:ext cx="168" cy="174"/>
              <a:chOff x="1573" y="1717"/>
              <a:chExt cx="168" cy="174"/>
            </a:xfrm>
          </p:grpSpPr>
          <p:sp>
            <p:nvSpPr>
              <p:cNvPr id="309" name="Freeform 82">
                <a:extLst>
                  <a:ext uri="{FF2B5EF4-FFF2-40B4-BE49-F238E27FC236}">
                    <a16:creationId xmlns:a16="http://schemas.microsoft.com/office/drawing/2014/main" id="{1387EE63-A576-421E-ABF8-89012CE6647C}"/>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10" name="Freeform 83">
                <a:extLst>
                  <a:ext uri="{FF2B5EF4-FFF2-40B4-BE49-F238E27FC236}">
                    <a16:creationId xmlns:a16="http://schemas.microsoft.com/office/drawing/2014/main" id="{1ADDDC9E-F1C9-45F3-97A1-24E4470D5407}"/>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307" name="Freeform 84">
              <a:extLst>
                <a:ext uri="{FF2B5EF4-FFF2-40B4-BE49-F238E27FC236}">
                  <a16:creationId xmlns:a16="http://schemas.microsoft.com/office/drawing/2014/main" id="{B1807CC0-469C-434B-BBC7-FB7B0121F07A}"/>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308" name="Line 85">
              <a:extLst>
                <a:ext uri="{FF2B5EF4-FFF2-40B4-BE49-F238E27FC236}">
                  <a16:creationId xmlns:a16="http://schemas.microsoft.com/office/drawing/2014/main" id="{46939584-1EE0-430F-9A7B-748E5BCF4C2A}"/>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21" name="Group 17">
            <a:extLst>
              <a:ext uri="{FF2B5EF4-FFF2-40B4-BE49-F238E27FC236}">
                <a16:creationId xmlns:a16="http://schemas.microsoft.com/office/drawing/2014/main" id="{8F700AF0-5C35-45BE-A53C-39EC1691CDA7}"/>
              </a:ext>
            </a:extLst>
          </p:cNvPr>
          <p:cNvGrpSpPr>
            <a:grpSpLocks/>
          </p:cNvGrpSpPr>
          <p:nvPr/>
        </p:nvGrpSpPr>
        <p:grpSpPr bwMode="auto">
          <a:xfrm>
            <a:off x="4507661" y="5334154"/>
            <a:ext cx="239772" cy="488770"/>
            <a:chOff x="2670" y="1152"/>
            <a:chExt cx="276" cy="685"/>
          </a:xfrm>
        </p:grpSpPr>
        <p:sp>
          <p:nvSpPr>
            <p:cNvPr id="181" name="Freeform 18">
              <a:extLst>
                <a:ext uri="{FF2B5EF4-FFF2-40B4-BE49-F238E27FC236}">
                  <a16:creationId xmlns:a16="http://schemas.microsoft.com/office/drawing/2014/main" id="{5E10A78D-5C5B-4FA1-8D67-EDB2AF14A58A}"/>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2" name="Freeform 19">
              <a:extLst>
                <a:ext uri="{FF2B5EF4-FFF2-40B4-BE49-F238E27FC236}">
                  <a16:creationId xmlns:a16="http://schemas.microsoft.com/office/drawing/2014/main" id="{95FB3E37-885A-4C45-9A1B-E1D95079EA15}"/>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3" name="Freeform 20">
              <a:extLst>
                <a:ext uri="{FF2B5EF4-FFF2-40B4-BE49-F238E27FC236}">
                  <a16:creationId xmlns:a16="http://schemas.microsoft.com/office/drawing/2014/main" id="{DE9630D5-7A67-44EA-B256-6B07C7FEC872}"/>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4" name="Freeform 21">
              <a:extLst>
                <a:ext uri="{FF2B5EF4-FFF2-40B4-BE49-F238E27FC236}">
                  <a16:creationId xmlns:a16="http://schemas.microsoft.com/office/drawing/2014/main" id="{503A7F8D-933E-4127-B863-9CB170A5ECAB}"/>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5" name="Freeform 22">
              <a:extLst>
                <a:ext uri="{FF2B5EF4-FFF2-40B4-BE49-F238E27FC236}">
                  <a16:creationId xmlns:a16="http://schemas.microsoft.com/office/drawing/2014/main" id="{25B6080D-39F0-40C9-9592-F3484C4B7B03}"/>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6" name="Freeform 23">
              <a:extLst>
                <a:ext uri="{FF2B5EF4-FFF2-40B4-BE49-F238E27FC236}">
                  <a16:creationId xmlns:a16="http://schemas.microsoft.com/office/drawing/2014/main" id="{F5659305-FD50-4A2C-BC67-F9B7D11B5AAB}"/>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7" name="Line 24">
              <a:extLst>
                <a:ext uri="{FF2B5EF4-FFF2-40B4-BE49-F238E27FC236}">
                  <a16:creationId xmlns:a16="http://schemas.microsoft.com/office/drawing/2014/main" id="{D798014C-2717-461C-8023-7962F311E921}"/>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8" name="Line 25">
              <a:extLst>
                <a:ext uri="{FF2B5EF4-FFF2-40B4-BE49-F238E27FC236}">
                  <a16:creationId xmlns:a16="http://schemas.microsoft.com/office/drawing/2014/main" id="{2D519D21-A634-47AC-B5A1-1D096E308ED4}"/>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9" name="Line 26">
              <a:extLst>
                <a:ext uri="{FF2B5EF4-FFF2-40B4-BE49-F238E27FC236}">
                  <a16:creationId xmlns:a16="http://schemas.microsoft.com/office/drawing/2014/main" id="{653CF623-0C2D-4814-A2F4-45ED06DB7AC3}"/>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0" name="Line 27">
              <a:extLst>
                <a:ext uri="{FF2B5EF4-FFF2-40B4-BE49-F238E27FC236}">
                  <a16:creationId xmlns:a16="http://schemas.microsoft.com/office/drawing/2014/main" id="{1D9E0D91-D5C2-4399-B6BF-C9423705B026}"/>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1" name="Line 28">
              <a:extLst>
                <a:ext uri="{FF2B5EF4-FFF2-40B4-BE49-F238E27FC236}">
                  <a16:creationId xmlns:a16="http://schemas.microsoft.com/office/drawing/2014/main" id="{FB57EAC2-D830-4C51-BC14-C7B0E1039FFF}"/>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2" name="Line 29">
              <a:extLst>
                <a:ext uri="{FF2B5EF4-FFF2-40B4-BE49-F238E27FC236}">
                  <a16:creationId xmlns:a16="http://schemas.microsoft.com/office/drawing/2014/main" id="{7A01F545-19BE-4357-8C5A-48BA0F15BE9C}"/>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3" name="Line 30">
              <a:extLst>
                <a:ext uri="{FF2B5EF4-FFF2-40B4-BE49-F238E27FC236}">
                  <a16:creationId xmlns:a16="http://schemas.microsoft.com/office/drawing/2014/main" id="{02174746-7F5C-4071-BBC5-D2519037C8BB}"/>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4" name="Line 31">
              <a:extLst>
                <a:ext uri="{FF2B5EF4-FFF2-40B4-BE49-F238E27FC236}">
                  <a16:creationId xmlns:a16="http://schemas.microsoft.com/office/drawing/2014/main" id="{7442BEF3-9E35-4F4C-A63F-7F5E39F8C0AD}"/>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5" name="Line 32">
              <a:extLst>
                <a:ext uri="{FF2B5EF4-FFF2-40B4-BE49-F238E27FC236}">
                  <a16:creationId xmlns:a16="http://schemas.microsoft.com/office/drawing/2014/main" id="{E55713F0-9D00-4E9E-B628-0C7F845B7625}"/>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6" name="Line 33">
              <a:extLst>
                <a:ext uri="{FF2B5EF4-FFF2-40B4-BE49-F238E27FC236}">
                  <a16:creationId xmlns:a16="http://schemas.microsoft.com/office/drawing/2014/main" id="{4251B7F6-3376-45E7-A202-63F7E1BD4EBB}"/>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7" name="Line 34">
              <a:extLst>
                <a:ext uri="{FF2B5EF4-FFF2-40B4-BE49-F238E27FC236}">
                  <a16:creationId xmlns:a16="http://schemas.microsoft.com/office/drawing/2014/main" id="{24167EBC-4385-4FCC-B2C2-92743DDB0BD0}"/>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8" name="Line 35">
              <a:extLst>
                <a:ext uri="{FF2B5EF4-FFF2-40B4-BE49-F238E27FC236}">
                  <a16:creationId xmlns:a16="http://schemas.microsoft.com/office/drawing/2014/main" id="{F78A52DF-8B4D-47AB-80D4-6755AAF4D1A1}"/>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99" name="Line 36">
              <a:extLst>
                <a:ext uri="{FF2B5EF4-FFF2-40B4-BE49-F238E27FC236}">
                  <a16:creationId xmlns:a16="http://schemas.microsoft.com/office/drawing/2014/main" id="{D25DFB34-C46D-4AF2-9EFE-D49DA6752EB6}"/>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00" name="Line 37">
              <a:extLst>
                <a:ext uri="{FF2B5EF4-FFF2-40B4-BE49-F238E27FC236}">
                  <a16:creationId xmlns:a16="http://schemas.microsoft.com/office/drawing/2014/main" id="{0B628E2F-8969-46CE-B7F2-06EBE02DFB39}"/>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01" name="Line 38">
              <a:extLst>
                <a:ext uri="{FF2B5EF4-FFF2-40B4-BE49-F238E27FC236}">
                  <a16:creationId xmlns:a16="http://schemas.microsoft.com/office/drawing/2014/main" id="{761934EA-291E-496E-A0ED-A770BEB531D8}"/>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02" name="Line 39">
              <a:extLst>
                <a:ext uri="{FF2B5EF4-FFF2-40B4-BE49-F238E27FC236}">
                  <a16:creationId xmlns:a16="http://schemas.microsoft.com/office/drawing/2014/main" id="{4E74B82E-9651-4B3F-A53F-E67C2BDB60A5}"/>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03" name="Freeform 40">
              <a:extLst>
                <a:ext uri="{FF2B5EF4-FFF2-40B4-BE49-F238E27FC236}">
                  <a16:creationId xmlns:a16="http://schemas.microsoft.com/office/drawing/2014/main" id="{3A8FB30E-B7D4-42C9-8B56-37063AEE4D96}"/>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04" name="Line 41">
              <a:extLst>
                <a:ext uri="{FF2B5EF4-FFF2-40B4-BE49-F238E27FC236}">
                  <a16:creationId xmlns:a16="http://schemas.microsoft.com/office/drawing/2014/main" id="{AF79ECE3-FE7C-426C-B4FF-915192B98D3C}"/>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05" name="Line 42">
              <a:extLst>
                <a:ext uri="{FF2B5EF4-FFF2-40B4-BE49-F238E27FC236}">
                  <a16:creationId xmlns:a16="http://schemas.microsoft.com/office/drawing/2014/main" id="{B84C1D0D-962E-4547-BD8B-4EC8478BFFE9}"/>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06" name="Line 43">
              <a:extLst>
                <a:ext uri="{FF2B5EF4-FFF2-40B4-BE49-F238E27FC236}">
                  <a16:creationId xmlns:a16="http://schemas.microsoft.com/office/drawing/2014/main" id="{64D775E2-DE19-495A-9EE8-E48B6CFA9B60}"/>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207" name="Group 44">
              <a:extLst>
                <a:ext uri="{FF2B5EF4-FFF2-40B4-BE49-F238E27FC236}">
                  <a16:creationId xmlns:a16="http://schemas.microsoft.com/office/drawing/2014/main" id="{A66CAB7F-6785-4E0D-B01E-F0EEA583442D}"/>
                </a:ext>
              </a:extLst>
            </p:cNvPr>
            <p:cNvGrpSpPr>
              <a:grpSpLocks/>
            </p:cNvGrpSpPr>
            <p:nvPr/>
          </p:nvGrpSpPr>
          <p:grpSpPr bwMode="auto">
            <a:xfrm>
              <a:off x="2778" y="1621"/>
              <a:ext cx="168" cy="84"/>
              <a:chOff x="1573" y="1675"/>
              <a:chExt cx="168" cy="84"/>
            </a:xfrm>
          </p:grpSpPr>
          <p:sp>
            <p:nvSpPr>
              <p:cNvPr id="247" name="Freeform 45">
                <a:extLst>
                  <a:ext uri="{FF2B5EF4-FFF2-40B4-BE49-F238E27FC236}">
                    <a16:creationId xmlns:a16="http://schemas.microsoft.com/office/drawing/2014/main" id="{43A731AA-3DC6-45CC-B30F-E366B7E29F9D}"/>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48" name="Freeform 46">
                <a:extLst>
                  <a:ext uri="{FF2B5EF4-FFF2-40B4-BE49-F238E27FC236}">
                    <a16:creationId xmlns:a16="http://schemas.microsoft.com/office/drawing/2014/main" id="{7DF61A81-24D6-4769-BEFD-92161C4067BF}"/>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208" name="Group 47">
              <a:extLst>
                <a:ext uri="{FF2B5EF4-FFF2-40B4-BE49-F238E27FC236}">
                  <a16:creationId xmlns:a16="http://schemas.microsoft.com/office/drawing/2014/main" id="{48308B0D-BF03-4E3D-A46A-3234AB113E2D}"/>
                </a:ext>
              </a:extLst>
            </p:cNvPr>
            <p:cNvGrpSpPr>
              <a:grpSpLocks/>
            </p:cNvGrpSpPr>
            <p:nvPr/>
          </p:nvGrpSpPr>
          <p:grpSpPr bwMode="auto">
            <a:xfrm>
              <a:off x="2778" y="1663"/>
              <a:ext cx="168" cy="174"/>
              <a:chOff x="1573" y="1717"/>
              <a:chExt cx="168" cy="174"/>
            </a:xfrm>
          </p:grpSpPr>
          <p:sp>
            <p:nvSpPr>
              <p:cNvPr id="245" name="Freeform 48">
                <a:extLst>
                  <a:ext uri="{FF2B5EF4-FFF2-40B4-BE49-F238E27FC236}">
                    <a16:creationId xmlns:a16="http://schemas.microsoft.com/office/drawing/2014/main" id="{5995E115-9B40-4860-A9DD-FCE1E44C897D}"/>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46" name="Freeform 49">
                <a:extLst>
                  <a:ext uri="{FF2B5EF4-FFF2-40B4-BE49-F238E27FC236}">
                    <a16:creationId xmlns:a16="http://schemas.microsoft.com/office/drawing/2014/main" id="{7C5D6FF1-E486-45EB-9767-4ABCE02DE0E9}"/>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209" name="Freeform 50">
              <a:extLst>
                <a:ext uri="{FF2B5EF4-FFF2-40B4-BE49-F238E27FC236}">
                  <a16:creationId xmlns:a16="http://schemas.microsoft.com/office/drawing/2014/main" id="{1E453DCC-1CC8-4E43-8138-E178477DFBD8}"/>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0" name="Line 51">
              <a:extLst>
                <a:ext uri="{FF2B5EF4-FFF2-40B4-BE49-F238E27FC236}">
                  <a16:creationId xmlns:a16="http://schemas.microsoft.com/office/drawing/2014/main" id="{D0B7FC99-2CD3-4979-A396-4B49D909A9EE}"/>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1" name="Freeform 52">
              <a:extLst>
                <a:ext uri="{FF2B5EF4-FFF2-40B4-BE49-F238E27FC236}">
                  <a16:creationId xmlns:a16="http://schemas.microsoft.com/office/drawing/2014/main" id="{0BD2A7B6-D576-4107-9497-26E54AAE56E8}"/>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2" name="Freeform 53">
              <a:extLst>
                <a:ext uri="{FF2B5EF4-FFF2-40B4-BE49-F238E27FC236}">
                  <a16:creationId xmlns:a16="http://schemas.microsoft.com/office/drawing/2014/main" id="{39600801-4144-4495-BB79-D5E7FBE843CE}"/>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3" name="Freeform 54">
              <a:extLst>
                <a:ext uri="{FF2B5EF4-FFF2-40B4-BE49-F238E27FC236}">
                  <a16:creationId xmlns:a16="http://schemas.microsoft.com/office/drawing/2014/main" id="{FA9C5DE0-080D-41B8-984E-E30DA7A0468B}"/>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4" name="Freeform 55">
              <a:extLst>
                <a:ext uri="{FF2B5EF4-FFF2-40B4-BE49-F238E27FC236}">
                  <a16:creationId xmlns:a16="http://schemas.microsoft.com/office/drawing/2014/main" id="{A98106BC-3C75-43C2-ABD1-2F401B6F39A7}"/>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5" name="Freeform 56">
              <a:extLst>
                <a:ext uri="{FF2B5EF4-FFF2-40B4-BE49-F238E27FC236}">
                  <a16:creationId xmlns:a16="http://schemas.microsoft.com/office/drawing/2014/main" id="{FF2F20DC-CC1C-407F-B3AD-1FB17B584A5A}"/>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6" name="Freeform 57">
              <a:extLst>
                <a:ext uri="{FF2B5EF4-FFF2-40B4-BE49-F238E27FC236}">
                  <a16:creationId xmlns:a16="http://schemas.microsoft.com/office/drawing/2014/main" id="{E64FCA94-EC7B-4E04-8C7A-2E082253FFF9}"/>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7" name="Line 58">
              <a:extLst>
                <a:ext uri="{FF2B5EF4-FFF2-40B4-BE49-F238E27FC236}">
                  <a16:creationId xmlns:a16="http://schemas.microsoft.com/office/drawing/2014/main" id="{C182E751-2F39-4426-B0D3-A378BE3D95B0}"/>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8" name="Line 59">
              <a:extLst>
                <a:ext uri="{FF2B5EF4-FFF2-40B4-BE49-F238E27FC236}">
                  <a16:creationId xmlns:a16="http://schemas.microsoft.com/office/drawing/2014/main" id="{ACFB60F9-954A-4B11-8EC1-7D70BD1C9007}"/>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19" name="Line 60">
              <a:extLst>
                <a:ext uri="{FF2B5EF4-FFF2-40B4-BE49-F238E27FC236}">
                  <a16:creationId xmlns:a16="http://schemas.microsoft.com/office/drawing/2014/main" id="{986237EE-C4A2-4821-81E3-618860FC5007}"/>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0" name="Line 61">
              <a:extLst>
                <a:ext uri="{FF2B5EF4-FFF2-40B4-BE49-F238E27FC236}">
                  <a16:creationId xmlns:a16="http://schemas.microsoft.com/office/drawing/2014/main" id="{AEB0ABF3-9B23-459F-BCB0-8901EA8F6519}"/>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1" name="Line 62">
              <a:extLst>
                <a:ext uri="{FF2B5EF4-FFF2-40B4-BE49-F238E27FC236}">
                  <a16:creationId xmlns:a16="http://schemas.microsoft.com/office/drawing/2014/main" id="{E4982208-49D4-4803-8410-E2D633947212}"/>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2" name="Line 63">
              <a:extLst>
                <a:ext uri="{FF2B5EF4-FFF2-40B4-BE49-F238E27FC236}">
                  <a16:creationId xmlns:a16="http://schemas.microsoft.com/office/drawing/2014/main" id="{9CE8C212-6782-4CFF-BD1C-89185D442594}"/>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3" name="Line 64">
              <a:extLst>
                <a:ext uri="{FF2B5EF4-FFF2-40B4-BE49-F238E27FC236}">
                  <a16:creationId xmlns:a16="http://schemas.microsoft.com/office/drawing/2014/main" id="{D989D055-7221-47F6-A805-D8B10DE7B383}"/>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4" name="Line 65">
              <a:extLst>
                <a:ext uri="{FF2B5EF4-FFF2-40B4-BE49-F238E27FC236}">
                  <a16:creationId xmlns:a16="http://schemas.microsoft.com/office/drawing/2014/main" id="{E15DBF55-BBAB-403F-80DA-67E34C04F6D4}"/>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5" name="Line 66">
              <a:extLst>
                <a:ext uri="{FF2B5EF4-FFF2-40B4-BE49-F238E27FC236}">
                  <a16:creationId xmlns:a16="http://schemas.microsoft.com/office/drawing/2014/main" id="{12C0BC0D-7258-4756-A676-A2837C6FABFE}"/>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6" name="Line 67">
              <a:extLst>
                <a:ext uri="{FF2B5EF4-FFF2-40B4-BE49-F238E27FC236}">
                  <a16:creationId xmlns:a16="http://schemas.microsoft.com/office/drawing/2014/main" id="{3CB20C62-3036-434D-BC84-F09D6028924F}"/>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7" name="Line 68">
              <a:extLst>
                <a:ext uri="{FF2B5EF4-FFF2-40B4-BE49-F238E27FC236}">
                  <a16:creationId xmlns:a16="http://schemas.microsoft.com/office/drawing/2014/main" id="{2EA9ABED-CA4F-41DC-92DB-49CD7A4BA01F}"/>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8" name="Line 69">
              <a:extLst>
                <a:ext uri="{FF2B5EF4-FFF2-40B4-BE49-F238E27FC236}">
                  <a16:creationId xmlns:a16="http://schemas.microsoft.com/office/drawing/2014/main" id="{E811FD44-530A-42C2-AF19-3533D064261E}"/>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29" name="Line 70">
              <a:extLst>
                <a:ext uri="{FF2B5EF4-FFF2-40B4-BE49-F238E27FC236}">
                  <a16:creationId xmlns:a16="http://schemas.microsoft.com/office/drawing/2014/main" id="{EABA5FA0-31F2-4AA9-A9CA-765FD1D74C12}"/>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30" name="Line 71">
              <a:extLst>
                <a:ext uri="{FF2B5EF4-FFF2-40B4-BE49-F238E27FC236}">
                  <a16:creationId xmlns:a16="http://schemas.microsoft.com/office/drawing/2014/main" id="{BA53A370-4E0A-4EDE-AB45-81A6C511BB78}"/>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31" name="Line 72">
              <a:extLst>
                <a:ext uri="{FF2B5EF4-FFF2-40B4-BE49-F238E27FC236}">
                  <a16:creationId xmlns:a16="http://schemas.microsoft.com/office/drawing/2014/main" id="{3842C064-6E09-4D17-8276-231FBBC44793}"/>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32" name="Line 73">
              <a:extLst>
                <a:ext uri="{FF2B5EF4-FFF2-40B4-BE49-F238E27FC236}">
                  <a16:creationId xmlns:a16="http://schemas.microsoft.com/office/drawing/2014/main" id="{B95FACB2-BB7E-4D5A-9861-628122CF42B2}"/>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33" name="Freeform 74">
              <a:extLst>
                <a:ext uri="{FF2B5EF4-FFF2-40B4-BE49-F238E27FC236}">
                  <a16:creationId xmlns:a16="http://schemas.microsoft.com/office/drawing/2014/main" id="{3E9E8326-989E-40EA-BBBD-71074BD4DF1A}"/>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34" name="Line 75">
              <a:extLst>
                <a:ext uri="{FF2B5EF4-FFF2-40B4-BE49-F238E27FC236}">
                  <a16:creationId xmlns:a16="http://schemas.microsoft.com/office/drawing/2014/main" id="{1B04E334-6312-4C1D-92A0-29E3EE6706A4}"/>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35" name="Line 76">
              <a:extLst>
                <a:ext uri="{FF2B5EF4-FFF2-40B4-BE49-F238E27FC236}">
                  <a16:creationId xmlns:a16="http://schemas.microsoft.com/office/drawing/2014/main" id="{8DD401AF-D535-4473-803E-7791E61C72F1}"/>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36" name="Line 77">
              <a:extLst>
                <a:ext uri="{FF2B5EF4-FFF2-40B4-BE49-F238E27FC236}">
                  <a16:creationId xmlns:a16="http://schemas.microsoft.com/office/drawing/2014/main" id="{524D791B-0AA0-40EC-BBC3-126B5B92ECF4}"/>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237" name="Group 78">
              <a:extLst>
                <a:ext uri="{FF2B5EF4-FFF2-40B4-BE49-F238E27FC236}">
                  <a16:creationId xmlns:a16="http://schemas.microsoft.com/office/drawing/2014/main" id="{EC2643F3-C31C-477B-82BB-14F1684EE712}"/>
                </a:ext>
              </a:extLst>
            </p:cNvPr>
            <p:cNvGrpSpPr>
              <a:grpSpLocks/>
            </p:cNvGrpSpPr>
            <p:nvPr/>
          </p:nvGrpSpPr>
          <p:grpSpPr bwMode="auto">
            <a:xfrm>
              <a:off x="2778" y="1621"/>
              <a:ext cx="168" cy="84"/>
              <a:chOff x="1573" y="1675"/>
              <a:chExt cx="168" cy="84"/>
            </a:xfrm>
          </p:grpSpPr>
          <p:sp>
            <p:nvSpPr>
              <p:cNvPr id="243" name="Freeform 79">
                <a:extLst>
                  <a:ext uri="{FF2B5EF4-FFF2-40B4-BE49-F238E27FC236}">
                    <a16:creationId xmlns:a16="http://schemas.microsoft.com/office/drawing/2014/main" id="{0ACF3C5B-8019-4432-8726-BE536867DCA5}"/>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44" name="Freeform 80">
                <a:extLst>
                  <a:ext uri="{FF2B5EF4-FFF2-40B4-BE49-F238E27FC236}">
                    <a16:creationId xmlns:a16="http://schemas.microsoft.com/office/drawing/2014/main" id="{548D6753-65D1-4F4D-A836-7DA82087662E}"/>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238" name="Group 81">
              <a:extLst>
                <a:ext uri="{FF2B5EF4-FFF2-40B4-BE49-F238E27FC236}">
                  <a16:creationId xmlns:a16="http://schemas.microsoft.com/office/drawing/2014/main" id="{A47931FA-A3CD-491F-A751-7102E62E03F1}"/>
                </a:ext>
              </a:extLst>
            </p:cNvPr>
            <p:cNvGrpSpPr>
              <a:grpSpLocks/>
            </p:cNvGrpSpPr>
            <p:nvPr/>
          </p:nvGrpSpPr>
          <p:grpSpPr bwMode="auto">
            <a:xfrm>
              <a:off x="2778" y="1663"/>
              <a:ext cx="168" cy="174"/>
              <a:chOff x="1573" y="1717"/>
              <a:chExt cx="168" cy="174"/>
            </a:xfrm>
          </p:grpSpPr>
          <p:sp>
            <p:nvSpPr>
              <p:cNvPr id="241" name="Freeform 82">
                <a:extLst>
                  <a:ext uri="{FF2B5EF4-FFF2-40B4-BE49-F238E27FC236}">
                    <a16:creationId xmlns:a16="http://schemas.microsoft.com/office/drawing/2014/main" id="{6525F873-8752-4278-94C3-BA0ADC6FF548}"/>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42" name="Freeform 83">
                <a:extLst>
                  <a:ext uri="{FF2B5EF4-FFF2-40B4-BE49-F238E27FC236}">
                    <a16:creationId xmlns:a16="http://schemas.microsoft.com/office/drawing/2014/main" id="{4A30F9B4-00E7-4176-A05C-3926DE2FEB24}"/>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239" name="Freeform 84">
              <a:extLst>
                <a:ext uri="{FF2B5EF4-FFF2-40B4-BE49-F238E27FC236}">
                  <a16:creationId xmlns:a16="http://schemas.microsoft.com/office/drawing/2014/main" id="{F991E94B-EED0-403B-9FD1-4F856DE6D76D}"/>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240" name="Line 85">
              <a:extLst>
                <a:ext uri="{FF2B5EF4-FFF2-40B4-BE49-F238E27FC236}">
                  <a16:creationId xmlns:a16="http://schemas.microsoft.com/office/drawing/2014/main" id="{695D534F-C822-446D-972D-4048CC127E85}"/>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22" name="Group 17">
            <a:extLst>
              <a:ext uri="{FF2B5EF4-FFF2-40B4-BE49-F238E27FC236}">
                <a16:creationId xmlns:a16="http://schemas.microsoft.com/office/drawing/2014/main" id="{ECD11FC8-7CC9-4B39-9073-2B20F8E0C349}"/>
              </a:ext>
            </a:extLst>
          </p:cNvPr>
          <p:cNvGrpSpPr>
            <a:grpSpLocks/>
          </p:cNvGrpSpPr>
          <p:nvPr/>
        </p:nvGrpSpPr>
        <p:grpSpPr bwMode="auto">
          <a:xfrm>
            <a:off x="3766724" y="4100819"/>
            <a:ext cx="239772" cy="488770"/>
            <a:chOff x="2670" y="1152"/>
            <a:chExt cx="276" cy="685"/>
          </a:xfrm>
        </p:grpSpPr>
        <p:sp>
          <p:nvSpPr>
            <p:cNvPr id="113" name="Freeform 18">
              <a:extLst>
                <a:ext uri="{FF2B5EF4-FFF2-40B4-BE49-F238E27FC236}">
                  <a16:creationId xmlns:a16="http://schemas.microsoft.com/office/drawing/2014/main" id="{B778EE6A-C129-4545-A57E-E285E50B5E19}"/>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14" name="Freeform 19">
              <a:extLst>
                <a:ext uri="{FF2B5EF4-FFF2-40B4-BE49-F238E27FC236}">
                  <a16:creationId xmlns:a16="http://schemas.microsoft.com/office/drawing/2014/main" id="{1E42EA97-8CC9-4FBD-A6B7-D02ADF7BFC56}"/>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15" name="Freeform 20">
              <a:extLst>
                <a:ext uri="{FF2B5EF4-FFF2-40B4-BE49-F238E27FC236}">
                  <a16:creationId xmlns:a16="http://schemas.microsoft.com/office/drawing/2014/main" id="{BF2D9998-86AB-4DD9-95F6-25F9C5F3375B}"/>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16" name="Freeform 21">
              <a:extLst>
                <a:ext uri="{FF2B5EF4-FFF2-40B4-BE49-F238E27FC236}">
                  <a16:creationId xmlns:a16="http://schemas.microsoft.com/office/drawing/2014/main" id="{FDE69796-ADD3-4A3D-ADB4-E9C38E963998}"/>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17" name="Freeform 22">
              <a:extLst>
                <a:ext uri="{FF2B5EF4-FFF2-40B4-BE49-F238E27FC236}">
                  <a16:creationId xmlns:a16="http://schemas.microsoft.com/office/drawing/2014/main" id="{99BDCB4B-21F4-46F4-B13E-A7E4803BE107}"/>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18" name="Freeform 23">
              <a:extLst>
                <a:ext uri="{FF2B5EF4-FFF2-40B4-BE49-F238E27FC236}">
                  <a16:creationId xmlns:a16="http://schemas.microsoft.com/office/drawing/2014/main" id="{7807AB8E-C7BB-4AC8-ADE5-B50DF4BA1B6C}"/>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19" name="Line 24">
              <a:extLst>
                <a:ext uri="{FF2B5EF4-FFF2-40B4-BE49-F238E27FC236}">
                  <a16:creationId xmlns:a16="http://schemas.microsoft.com/office/drawing/2014/main" id="{F967FE69-1813-419D-91C1-D9E4499A89FC}"/>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0" name="Line 25">
              <a:extLst>
                <a:ext uri="{FF2B5EF4-FFF2-40B4-BE49-F238E27FC236}">
                  <a16:creationId xmlns:a16="http://schemas.microsoft.com/office/drawing/2014/main" id="{47995505-4927-4B5D-AEBC-C6A42EC888B8}"/>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1" name="Line 26">
              <a:extLst>
                <a:ext uri="{FF2B5EF4-FFF2-40B4-BE49-F238E27FC236}">
                  <a16:creationId xmlns:a16="http://schemas.microsoft.com/office/drawing/2014/main" id="{F7222052-0C0B-49C7-98AF-996652D46D87}"/>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2" name="Line 27">
              <a:extLst>
                <a:ext uri="{FF2B5EF4-FFF2-40B4-BE49-F238E27FC236}">
                  <a16:creationId xmlns:a16="http://schemas.microsoft.com/office/drawing/2014/main" id="{6CBFBE6E-AF51-4CDF-84E9-5DAC364DF701}"/>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3" name="Line 28">
              <a:extLst>
                <a:ext uri="{FF2B5EF4-FFF2-40B4-BE49-F238E27FC236}">
                  <a16:creationId xmlns:a16="http://schemas.microsoft.com/office/drawing/2014/main" id="{01FE8DAB-DCB7-4800-8B30-B14361540CB0}"/>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4" name="Line 29">
              <a:extLst>
                <a:ext uri="{FF2B5EF4-FFF2-40B4-BE49-F238E27FC236}">
                  <a16:creationId xmlns:a16="http://schemas.microsoft.com/office/drawing/2014/main" id="{A797D504-7EAC-46AE-88EE-4F4EF6076E16}"/>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5" name="Line 30">
              <a:extLst>
                <a:ext uri="{FF2B5EF4-FFF2-40B4-BE49-F238E27FC236}">
                  <a16:creationId xmlns:a16="http://schemas.microsoft.com/office/drawing/2014/main" id="{05E33A5A-08FC-450E-B909-B9F4ED854335}"/>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6" name="Line 31">
              <a:extLst>
                <a:ext uri="{FF2B5EF4-FFF2-40B4-BE49-F238E27FC236}">
                  <a16:creationId xmlns:a16="http://schemas.microsoft.com/office/drawing/2014/main" id="{45558B80-A257-4F4D-AF88-E3B1C3A39344}"/>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7" name="Line 32">
              <a:extLst>
                <a:ext uri="{FF2B5EF4-FFF2-40B4-BE49-F238E27FC236}">
                  <a16:creationId xmlns:a16="http://schemas.microsoft.com/office/drawing/2014/main" id="{4855D212-1173-4BE3-A4D4-1D9EB546AE17}"/>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8" name="Line 33">
              <a:extLst>
                <a:ext uri="{FF2B5EF4-FFF2-40B4-BE49-F238E27FC236}">
                  <a16:creationId xmlns:a16="http://schemas.microsoft.com/office/drawing/2014/main" id="{73ABACC5-984F-4482-BC67-828FEE68F813}"/>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29" name="Line 34">
              <a:extLst>
                <a:ext uri="{FF2B5EF4-FFF2-40B4-BE49-F238E27FC236}">
                  <a16:creationId xmlns:a16="http://schemas.microsoft.com/office/drawing/2014/main" id="{A8E52DE5-3154-4123-B095-E97B238DDCB4}"/>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0" name="Line 35">
              <a:extLst>
                <a:ext uri="{FF2B5EF4-FFF2-40B4-BE49-F238E27FC236}">
                  <a16:creationId xmlns:a16="http://schemas.microsoft.com/office/drawing/2014/main" id="{36E45911-E7E7-46D5-A7C4-C1B3209F1234}"/>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1" name="Line 36">
              <a:extLst>
                <a:ext uri="{FF2B5EF4-FFF2-40B4-BE49-F238E27FC236}">
                  <a16:creationId xmlns:a16="http://schemas.microsoft.com/office/drawing/2014/main" id="{3856D16B-6D65-41F3-BB6F-C03231A67699}"/>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2" name="Line 37">
              <a:extLst>
                <a:ext uri="{FF2B5EF4-FFF2-40B4-BE49-F238E27FC236}">
                  <a16:creationId xmlns:a16="http://schemas.microsoft.com/office/drawing/2014/main" id="{BAEF8BBF-5E30-4565-9A92-8B2CE04C1AEA}"/>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3" name="Line 38">
              <a:extLst>
                <a:ext uri="{FF2B5EF4-FFF2-40B4-BE49-F238E27FC236}">
                  <a16:creationId xmlns:a16="http://schemas.microsoft.com/office/drawing/2014/main" id="{20814E38-112C-42CC-A8D5-4112F09E48DD}"/>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4" name="Line 39">
              <a:extLst>
                <a:ext uri="{FF2B5EF4-FFF2-40B4-BE49-F238E27FC236}">
                  <a16:creationId xmlns:a16="http://schemas.microsoft.com/office/drawing/2014/main" id="{0CB001F1-CEDB-404F-8F5E-06B2ACFFE4F0}"/>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5" name="Freeform 40">
              <a:extLst>
                <a:ext uri="{FF2B5EF4-FFF2-40B4-BE49-F238E27FC236}">
                  <a16:creationId xmlns:a16="http://schemas.microsoft.com/office/drawing/2014/main" id="{44AEBC8B-3491-4F60-A92A-A426540B5FAC}"/>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6" name="Line 41">
              <a:extLst>
                <a:ext uri="{FF2B5EF4-FFF2-40B4-BE49-F238E27FC236}">
                  <a16:creationId xmlns:a16="http://schemas.microsoft.com/office/drawing/2014/main" id="{35DD188F-333F-4317-862A-BFD07CBC720E}"/>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7" name="Line 42">
              <a:extLst>
                <a:ext uri="{FF2B5EF4-FFF2-40B4-BE49-F238E27FC236}">
                  <a16:creationId xmlns:a16="http://schemas.microsoft.com/office/drawing/2014/main" id="{0339B952-D929-42EE-AF7A-2C4B9973CF33}"/>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38" name="Line 43">
              <a:extLst>
                <a:ext uri="{FF2B5EF4-FFF2-40B4-BE49-F238E27FC236}">
                  <a16:creationId xmlns:a16="http://schemas.microsoft.com/office/drawing/2014/main" id="{D4BC851C-9DE4-4355-A572-69943421CCEB}"/>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139" name="Group 44">
              <a:extLst>
                <a:ext uri="{FF2B5EF4-FFF2-40B4-BE49-F238E27FC236}">
                  <a16:creationId xmlns:a16="http://schemas.microsoft.com/office/drawing/2014/main" id="{A39F96FE-A276-42F3-BE3B-9675A9BCD573}"/>
                </a:ext>
              </a:extLst>
            </p:cNvPr>
            <p:cNvGrpSpPr>
              <a:grpSpLocks/>
            </p:cNvGrpSpPr>
            <p:nvPr/>
          </p:nvGrpSpPr>
          <p:grpSpPr bwMode="auto">
            <a:xfrm>
              <a:off x="2778" y="1621"/>
              <a:ext cx="168" cy="84"/>
              <a:chOff x="1573" y="1675"/>
              <a:chExt cx="168" cy="84"/>
            </a:xfrm>
          </p:grpSpPr>
          <p:sp>
            <p:nvSpPr>
              <p:cNvPr id="179" name="Freeform 45">
                <a:extLst>
                  <a:ext uri="{FF2B5EF4-FFF2-40B4-BE49-F238E27FC236}">
                    <a16:creationId xmlns:a16="http://schemas.microsoft.com/office/drawing/2014/main" id="{824885CA-8F7B-49EC-B7DB-32971A103ADF}"/>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80" name="Freeform 46">
                <a:extLst>
                  <a:ext uri="{FF2B5EF4-FFF2-40B4-BE49-F238E27FC236}">
                    <a16:creationId xmlns:a16="http://schemas.microsoft.com/office/drawing/2014/main" id="{418D4F48-C59B-42C8-B928-3CE1F1538E00}"/>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140" name="Group 47">
              <a:extLst>
                <a:ext uri="{FF2B5EF4-FFF2-40B4-BE49-F238E27FC236}">
                  <a16:creationId xmlns:a16="http://schemas.microsoft.com/office/drawing/2014/main" id="{CE753A4C-6E86-40B9-9707-BB097E9A1204}"/>
                </a:ext>
              </a:extLst>
            </p:cNvPr>
            <p:cNvGrpSpPr>
              <a:grpSpLocks/>
            </p:cNvGrpSpPr>
            <p:nvPr/>
          </p:nvGrpSpPr>
          <p:grpSpPr bwMode="auto">
            <a:xfrm>
              <a:off x="2778" y="1663"/>
              <a:ext cx="168" cy="174"/>
              <a:chOff x="1573" y="1717"/>
              <a:chExt cx="168" cy="174"/>
            </a:xfrm>
          </p:grpSpPr>
          <p:sp>
            <p:nvSpPr>
              <p:cNvPr id="177" name="Freeform 48">
                <a:extLst>
                  <a:ext uri="{FF2B5EF4-FFF2-40B4-BE49-F238E27FC236}">
                    <a16:creationId xmlns:a16="http://schemas.microsoft.com/office/drawing/2014/main" id="{187E73C3-C2A5-4714-97F7-467865BC1AB0}"/>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78" name="Freeform 49">
                <a:extLst>
                  <a:ext uri="{FF2B5EF4-FFF2-40B4-BE49-F238E27FC236}">
                    <a16:creationId xmlns:a16="http://schemas.microsoft.com/office/drawing/2014/main" id="{1BD26436-0B69-404A-B605-7FAD75F0511A}"/>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141" name="Freeform 50">
              <a:extLst>
                <a:ext uri="{FF2B5EF4-FFF2-40B4-BE49-F238E27FC236}">
                  <a16:creationId xmlns:a16="http://schemas.microsoft.com/office/drawing/2014/main" id="{0002E63F-E51C-42B1-B6FD-BDFEBABDF2C4}"/>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2" name="Line 51">
              <a:extLst>
                <a:ext uri="{FF2B5EF4-FFF2-40B4-BE49-F238E27FC236}">
                  <a16:creationId xmlns:a16="http://schemas.microsoft.com/office/drawing/2014/main" id="{A0AE6E6D-91DA-4F80-B3C3-192A8EEAA625}"/>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3" name="Freeform 52">
              <a:extLst>
                <a:ext uri="{FF2B5EF4-FFF2-40B4-BE49-F238E27FC236}">
                  <a16:creationId xmlns:a16="http://schemas.microsoft.com/office/drawing/2014/main" id="{04FD1CDC-6C46-4F0B-A4DC-358FAF307288}"/>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4" name="Freeform 53">
              <a:extLst>
                <a:ext uri="{FF2B5EF4-FFF2-40B4-BE49-F238E27FC236}">
                  <a16:creationId xmlns:a16="http://schemas.microsoft.com/office/drawing/2014/main" id="{5D50F7AB-85BE-4F42-8D10-876BDF5C90B0}"/>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5" name="Freeform 54">
              <a:extLst>
                <a:ext uri="{FF2B5EF4-FFF2-40B4-BE49-F238E27FC236}">
                  <a16:creationId xmlns:a16="http://schemas.microsoft.com/office/drawing/2014/main" id="{3BE9FD8F-A9F6-4331-A1F3-C3AC48E8F9C0}"/>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6" name="Freeform 55">
              <a:extLst>
                <a:ext uri="{FF2B5EF4-FFF2-40B4-BE49-F238E27FC236}">
                  <a16:creationId xmlns:a16="http://schemas.microsoft.com/office/drawing/2014/main" id="{BB4C0701-838D-414A-8191-16ACBD226283}"/>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7" name="Freeform 56">
              <a:extLst>
                <a:ext uri="{FF2B5EF4-FFF2-40B4-BE49-F238E27FC236}">
                  <a16:creationId xmlns:a16="http://schemas.microsoft.com/office/drawing/2014/main" id="{164D4C76-AC9C-48EC-9AB6-AF1777F9FBA6}"/>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8" name="Freeform 57">
              <a:extLst>
                <a:ext uri="{FF2B5EF4-FFF2-40B4-BE49-F238E27FC236}">
                  <a16:creationId xmlns:a16="http://schemas.microsoft.com/office/drawing/2014/main" id="{B8806CB9-DC32-4137-B896-8AD5578C3896}"/>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49" name="Line 58">
              <a:extLst>
                <a:ext uri="{FF2B5EF4-FFF2-40B4-BE49-F238E27FC236}">
                  <a16:creationId xmlns:a16="http://schemas.microsoft.com/office/drawing/2014/main" id="{70F32FB2-6565-456E-9DF6-C44857E66805}"/>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0" name="Line 59">
              <a:extLst>
                <a:ext uri="{FF2B5EF4-FFF2-40B4-BE49-F238E27FC236}">
                  <a16:creationId xmlns:a16="http://schemas.microsoft.com/office/drawing/2014/main" id="{7C63A3BF-7DF4-4262-AAAA-44A71A7DDBE7}"/>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1" name="Line 60">
              <a:extLst>
                <a:ext uri="{FF2B5EF4-FFF2-40B4-BE49-F238E27FC236}">
                  <a16:creationId xmlns:a16="http://schemas.microsoft.com/office/drawing/2014/main" id="{D009A782-654E-4712-88AA-F6DE15C9F3DB}"/>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2" name="Line 61">
              <a:extLst>
                <a:ext uri="{FF2B5EF4-FFF2-40B4-BE49-F238E27FC236}">
                  <a16:creationId xmlns:a16="http://schemas.microsoft.com/office/drawing/2014/main" id="{42F6014D-E7C4-4092-B576-A2D3C09503FA}"/>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3" name="Line 62">
              <a:extLst>
                <a:ext uri="{FF2B5EF4-FFF2-40B4-BE49-F238E27FC236}">
                  <a16:creationId xmlns:a16="http://schemas.microsoft.com/office/drawing/2014/main" id="{743718EB-CAB8-4FB9-937B-398F02908E1F}"/>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4" name="Line 63">
              <a:extLst>
                <a:ext uri="{FF2B5EF4-FFF2-40B4-BE49-F238E27FC236}">
                  <a16:creationId xmlns:a16="http://schemas.microsoft.com/office/drawing/2014/main" id="{89B882FE-64E7-4197-8C57-9DDC59F965A0}"/>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5" name="Line 64">
              <a:extLst>
                <a:ext uri="{FF2B5EF4-FFF2-40B4-BE49-F238E27FC236}">
                  <a16:creationId xmlns:a16="http://schemas.microsoft.com/office/drawing/2014/main" id="{1BE464EA-6326-4994-A046-321337337BDA}"/>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6" name="Line 65">
              <a:extLst>
                <a:ext uri="{FF2B5EF4-FFF2-40B4-BE49-F238E27FC236}">
                  <a16:creationId xmlns:a16="http://schemas.microsoft.com/office/drawing/2014/main" id="{DF4DC34B-9F2E-4E62-BD18-0F0AF3D7A133}"/>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7" name="Line 66">
              <a:extLst>
                <a:ext uri="{FF2B5EF4-FFF2-40B4-BE49-F238E27FC236}">
                  <a16:creationId xmlns:a16="http://schemas.microsoft.com/office/drawing/2014/main" id="{7B802605-F8FA-4E61-9202-AD72A26C81A6}"/>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8" name="Line 67">
              <a:extLst>
                <a:ext uri="{FF2B5EF4-FFF2-40B4-BE49-F238E27FC236}">
                  <a16:creationId xmlns:a16="http://schemas.microsoft.com/office/drawing/2014/main" id="{D6BDB428-4D04-4B14-B828-A4AE52C4D7BD}"/>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59" name="Line 68">
              <a:extLst>
                <a:ext uri="{FF2B5EF4-FFF2-40B4-BE49-F238E27FC236}">
                  <a16:creationId xmlns:a16="http://schemas.microsoft.com/office/drawing/2014/main" id="{FDD18000-50F4-40FF-BA64-D6A3DF3711D6}"/>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0" name="Line 69">
              <a:extLst>
                <a:ext uri="{FF2B5EF4-FFF2-40B4-BE49-F238E27FC236}">
                  <a16:creationId xmlns:a16="http://schemas.microsoft.com/office/drawing/2014/main" id="{9CCF5DCA-0AC0-4457-A306-E099DC8647B9}"/>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1" name="Line 70">
              <a:extLst>
                <a:ext uri="{FF2B5EF4-FFF2-40B4-BE49-F238E27FC236}">
                  <a16:creationId xmlns:a16="http://schemas.microsoft.com/office/drawing/2014/main" id="{54D6DB5C-F44D-49D9-B7F6-321264D2897D}"/>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2" name="Line 71">
              <a:extLst>
                <a:ext uri="{FF2B5EF4-FFF2-40B4-BE49-F238E27FC236}">
                  <a16:creationId xmlns:a16="http://schemas.microsoft.com/office/drawing/2014/main" id="{4547B8FF-E593-4A00-AD6E-631E95AC7609}"/>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3" name="Line 72">
              <a:extLst>
                <a:ext uri="{FF2B5EF4-FFF2-40B4-BE49-F238E27FC236}">
                  <a16:creationId xmlns:a16="http://schemas.microsoft.com/office/drawing/2014/main" id="{29E3CCDE-0662-46C1-A812-949A60158C94}"/>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4" name="Line 73">
              <a:extLst>
                <a:ext uri="{FF2B5EF4-FFF2-40B4-BE49-F238E27FC236}">
                  <a16:creationId xmlns:a16="http://schemas.microsoft.com/office/drawing/2014/main" id="{9B8D052C-9027-4FF8-A82B-AB60AE267373}"/>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5" name="Freeform 74">
              <a:extLst>
                <a:ext uri="{FF2B5EF4-FFF2-40B4-BE49-F238E27FC236}">
                  <a16:creationId xmlns:a16="http://schemas.microsoft.com/office/drawing/2014/main" id="{61A65195-6EF0-4460-B0A6-3204921A6B7A}"/>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6" name="Line 75">
              <a:extLst>
                <a:ext uri="{FF2B5EF4-FFF2-40B4-BE49-F238E27FC236}">
                  <a16:creationId xmlns:a16="http://schemas.microsoft.com/office/drawing/2014/main" id="{D46A340B-49AA-40AB-AFB9-B7CB3FFE58E9}"/>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7" name="Line 76">
              <a:extLst>
                <a:ext uri="{FF2B5EF4-FFF2-40B4-BE49-F238E27FC236}">
                  <a16:creationId xmlns:a16="http://schemas.microsoft.com/office/drawing/2014/main" id="{CABAEDBC-1AFC-48A3-B9EC-C43A6D80AA81}"/>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68" name="Line 77">
              <a:extLst>
                <a:ext uri="{FF2B5EF4-FFF2-40B4-BE49-F238E27FC236}">
                  <a16:creationId xmlns:a16="http://schemas.microsoft.com/office/drawing/2014/main" id="{710C0702-B237-4CBB-90CE-5BC19EAF43C7}"/>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169" name="Group 78">
              <a:extLst>
                <a:ext uri="{FF2B5EF4-FFF2-40B4-BE49-F238E27FC236}">
                  <a16:creationId xmlns:a16="http://schemas.microsoft.com/office/drawing/2014/main" id="{7CF8E237-471C-4FDD-B807-AAB0D0C6843D}"/>
                </a:ext>
              </a:extLst>
            </p:cNvPr>
            <p:cNvGrpSpPr>
              <a:grpSpLocks/>
            </p:cNvGrpSpPr>
            <p:nvPr/>
          </p:nvGrpSpPr>
          <p:grpSpPr bwMode="auto">
            <a:xfrm>
              <a:off x="2778" y="1621"/>
              <a:ext cx="168" cy="84"/>
              <a:chOff x="1573" y="1675"/>
              <a:chExt cx="168" cy="84"/>
            </a:xfrm>
          </p:grpSpPr>
          <p:sp>
            <p:nvSpPr>
              <p:cNvPr id="175" name="Freeform 79">
                <a:extLst>
                  <a:ext uri="{FF2B5EF4-FFF2-40B4-BE49-F238E27FC236}">
                    <a16:creationId xmlns:a16="http://schemas.microsoft.com/office/drawing/2014/main" id="{4D5FC875-D8BD-4548-94BC-11265390FE86}"/>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76" name="Freeform 80">
                <a:extLst>
                  <a:ext uri="{FF2B5EF4-FFF2-40B4-BE49-F238E27FC236}">
                    <a16:creationId xmlns:a16="http://schemas.microsoft.com/office/drawing/2014/main" id="{99C19E81-140F-443D-BA52-FC2D0688F26B}"/>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170" name="Group 81">
              <a:extLst>
                <a:ext uri="{FF2B5EF4-FFF2-40B4-BE49-F238E27FC236}">
                  <a16:creationId xmlns:a16="http://schemas.microsoft.com/office/drawing/2014/main" id="{0D089968-0A25-40FD-8412-5AC9B80156B9}"/>
                </a:ext>
              </a:extLst>
            </p:cNvPr>
            <p:cNvGrpSpPr>
              <a:grpSpLocks/>
            </p:cNvGrpSpPr>
            <p:nvPr/>
          </p:nvGrpSpPr>
          <p:grpSpPr bwMode="auto">
            <a:xfrm>
              <a:off x="2778" y="1663"/>
              <a:ext cx="168" cy="174"/>
              <a:chOff x="1573" y="1717"/>
              <a:chExt cx="168" cy="174"/>
            </a:xfrm>
          </p:grpSpPr>
          <p:sp>
            <p:nvSpPr>
              <p:cNvPr id="173" name="Freeform 82">
                <a:extLst>
                  <a:ext uri="{FF2B5EF4-FFF2-40B4-BE49-F238E27FC236}">
                    <a16:creationId xmlns:a16="http://schemas.microsoft.com/office/drawing/2014/main" id="{15280498-FAA0-4D6A-823E-DF51E89B9BA3}"/>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74" name="Freeform 83">
                <a:extLst>
                  <a:ext uri="{FF2B5EF4-FFF2-40B4-BE49-F238E27FC236}">
                    <a16:creationId xmlns:a16="http://schemas.microsoft.com/office/drawing/2014/main" id="{9A7850D5-2D81-4849-800F-06FF1B0CCB05}"/>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171" name="Freeform 84">
              <a:extLst>
                <a:ext uri="{FF2B5EF4-FFF2-40B4-BE49-F238E27FC236}">
                  <a16:creationId xmlns:a16="http://schemas.microsoft.com/office/drawing/2014/main" id="{E606BA63-2111-44BE-9352-FE7DCECC2E4D}"/>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172" name="Line 85">
              <a:extLst>
                <a:ext uri="{FF2B5EF4-FFF2-40B4-BE49-F238E27FC236}">
                  <a16:creationId xmlns:a16="http://schemas.microsoft.com/office/drawing/2014/main" id="{0E6A449A-012B-4E7B-8F6A-5678FC6A45FB}"/>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cxnSp>
        <p:nvCxnSpPr>
          <p:cNvPr id="24" name="Rett linje 23">
            <a:extLst>
              <a:ext uri="{FF2B5EF4-FFF2-40B4-BE49-F238E27FC236}">
                <a16:creationId xmlns:a16="http://schemas.microsoft.com/office/drawing/2014/main" id="{02E011A3-98A1-46F9-8444-A4871CE08B6A}"/>
              </a:ext>
            </a:extLst>
          </p:cNvPr>
          <p:cNvCxnSpPr/>
          <p:nvPr/>
        </p:nvCxnSpPr>
        <p:spPr>
          <a:xfrm flipH="1">
            <a:off x="657884" y="2827403"/>
            <a:ext cx="413679" cy="1945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31B77796-9D77-4078-8A94-F7790ED1413F}"/>
              </a:ext>
            </a:extLst>
          </p:cNvPr>
          <p:cNvCxnSpPr>
            <a:cxnSpLocks/>
            <a:endCxn id="153" idx="1"/>
          </p:cNvCxnSpPr>
          <p:nvPr/>
        </p:nvCxnSpPr>
        <p:spPr>
          <a:xfrm>
            <a:off x="3329291" y="3306626"/>
            <a:ext cx="520832" cy="957592"/>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Bilde 25">
            <a:extLst>
              <a:ext uri="{FF2B5EF4-FFF2-40B4-BE49-F238E27FC236}">
                <a16:creationId xmlns:a16="http://schemas.microsoft.com/office/drawing/2014/main" id="{69900E33-866D-4362-9B4A-AC5C7F66E4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6656" y="5295438"/>
            <a:ext cx="647790" cy="276264"/>
          </a:xfrm>
          <a:prstGeom prst="rect">
            <a:avLst/>
          </a:prstGeom>
        </p:spPr>
      </p:pic>
      <p:pic>
        <p:nvPicPr>
          <p:cNvPr id="27" name="Bilde 26">
            <a:extLst>
              <a:ext uri="{FF2B5EF4-FFF2-40B4-BE49-F238E27FC236}">
                <a16:creationId xmlns:a16="http://schemas.microsoft.com/office/drawing/2014/main" id="{C4F7D11C-7B85-47C5-AF75-ACF6E9F15A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46840" y="5225993"/>
            <a:ext cx="647790" cy="276264"/>
          </a:xfrm>
          <a:prstGeom prst="rect">
            <a:avLst/>
          </a:prstGeom>
        </p:spPr>
      </p:pic>
      <p:cxnSp>
        <p:nvCxnSpPr>
          <p:cNvPr id="28" name="Rett linje 27">
            <a:extLst>
              <a:ext uri="{FF2B5EF4-FFF2-40B4-BE49-F238E27FC236}">
                <a16:creationId xmlns:a16="http://schemas.microsoft.com/office/drawing/2014/main" id="{B9A62E68-E145-4188-9644-6245A7618C80}"/>
              </a:ext>
            </a:extLst>
          </p:cNvPr>
          <p:cNvCxnSpPr>
            <a:stCxn id="446" idx="2"/>
          </p:cNvCxnSpPr>
          <p:nvPr/>
        </p:nvCxnSpPr>
        <p:spPr>
          <a:xfrm flipH="1" flipV="1">
            <a:off x="652366" y="4798938"/>
            <a:ext cx="1015177" cy="873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E8C2E094-478E-4DC2-A0CE-9B0A82F8FF50}"/>
              </a:ext>
            </a:extLst>
          </p:cNvPr>
          <p:cNvCxnSpPr>
            <a:stCxn id="310" idx="2"/>
          </p:cNvCxnSpPr>
          <p:nvPr/>
        </p:nvCxnSpPr>
        <p:spPr>
          <a:xfrm flipH="1" flipV="1">
            <a:off x="2642403" y="5711615"/>
            <a:ext cx="1024579" cy="18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221677D6-A9EC-43B7-9F22-924BCAB05DB1}"/>
              </a:ext>
            </a:extLst>
          </p:cNvPr>
          <p:cNvCxnSpPr>
            <a:cxnSpLocks/>
            <a:endCxn id="226" idx="0"/>
          </p:cNvCxnSpPr>
          <p:nvPr/>
        </p:nvCxnSpPr>
        <p:spPr>
          <a:xfrm>
            <a:off x="4042983" y="4630732"/>
            <a:ext cx="600201" cy="849696"/>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unded Rectangle 13">
            <a:extLst>
              <a:ext uri="{FF2B5EF4-FFF2-40B4-BE49-F238E27FC236}">
                <a16:creationId xmlns:a16="http://schemas.microsoft.com/office/drawing/2014/main" id="{AA8FA3FF-7159-42C4-AAE4-0748E21B703C}"/>
              </a:ext>
            </a:extLst>
          </p:cNvPr>
          <p:cNvSpPr/>
          <p:nvPr/>
        </p:nvSpPr>
        <p:spPr>
          <a:xfrm>
            <a:off x="338006" y="1841265"/>
            <a:ext cx="1806698" cy="1039507"/>
          </a:xfrm>
          <a:prstGeom prst="roundRect">
            <a:avLst/>
          </a:prstGeom>
          <a:solidFill>
            <a:schemeClr val="tx2">
              <a:lumMod val="60000"/>
              <a:lumOff val="4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endParaRPr lang="en-US" dirty="0"/>
          </a:p>
          <a:p>
            <a:pPr algn="ctr"/>
            <a:endParaRPr lang="en-US" dirty="0"/>
          </a:p>
          <a:p>
            <a:pPr algn="ctr"/>
            <a:endParaRPr lang="en-US" sz="1200" i="1" dirty="0">
              <a:solidFill>
                <a:schemeClr val="tx1">
                  <a:lumMod val="50000"/>
                  <a:lumOff val="50000"/>
                </a:schemeClr>
              </a:solidFill>
            </a:endParaRPr>
          </a:p>
          <a:p>
            <a:pPr algn="ctr"/>
            <a:r>
              <a:rPr lang="en-US" sz="1200" b="1" i="1" dirty="0">
                <a:solidFill>
                  <a:schemeClr val="tx1"/>
                </a:solidFill>
              </a:rPr>
              <a:t>MSO S A</a:t>
            </a:r>
          </a:p>
        </p:txBody>
      </p:sp>
      <p:grpSp>
        <p:nvGrpSpPr>
          <p:cNvPr id="35" name="Gruppe 34">
            <a:extLst>
              <a:ext uri="{FF2B5EF4-FFF2-40B4-BE49-F238E27FC236}">
                <a16:creationId xmlns:a16="http://schemas.microsoft.com/office/drawing/2014/main" id="{717C6B59-DFE4-4FAC-B925-44454BC11F80}"/>
              </a:ext>
            </a:extLst>
          </p:cNvPr>
          <p:cNvGrpSpPr/>
          <p:nvPr/>
        </p:nvGrpSpPr>
        <p:grpSpPr>
          <a:xfrm>
            <a:off x="412255" y="1908650"/>
            <a:ext cx="1471754" cy="679538"/>
            <a:chOff x="7507079" y="209952"/>
            <a:chExt cx="1471754" cy="679538"/>
          </a:xfrm>
        </p:grpSpPr>
        <p:sp>
          <p:nvSpPr>
            <p:cNvPr id="41" name="Rectangle 4">
              <a:extLst>
                <a:ext uri="{FF2B5EF4-FFF2-40B4-BE49-F238E27FC236}">
                  <a16:creationId xmlns:a16="http://schemas.microsoft.com/office/drawing/2014/main" id="{76A178C3-B7AC-419D-900F-D171A0B13468}"/>
                </a:ext>
              </a:extLst>
            </p:cNvPr>
            <p:cNvSpPr/>
            <p:nvPr/>
          </p:nvSpPr>
          <p:spPr>
            <a:xfrm>
              <a:off x="7507079" y="210588"/>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A</a:t>
              </a:r>
            </a:p>
            <a:p>
              <a:pPr algn="ctr"/>
              <a:r>
                <a:rPr lang="nb-NO" sz="1000" dirty="0"/>
                <a:t>1</a:t>
              </a:r>
            </a:p>
          </p:txBody>
        </p:sp>
        <p:sp>
          <p:nvSpPr>
            <p:cNvPr id="42" name="Rectangle 5">
              <a:extLst>
                <a:ext uri="{FF2B5EF4-FFF2-40B4-BE49-F238E27FC236}">
                  <a16:creationId xmlns:a16="http://schemas.microsoft.com/office/drawing/2014/main" id="{60934E2A-BD79-41D0-A37C-4F4C7EA131B0}"/>
                </a:ext>
              </a:extLst>
            </p:cNvPr>
            <p:cNvSpPr/>
            <p:nvPr/>
          </p:nvSpPr>
          <p:spPr>
            <a:xfrm>
              <a:off x="7880705" y="210588"/>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A</a:t>
              </a:r>
            </a:p>
            <a:p>
              <a:pPr algn="ctr"/>
              <a:r>
                <a:rPr lang="nb-NO" sz="1000" dirty="0"/>
                <a:t>2</a:t>
              </a:r>
            </a:p>
          </p:txBody>
        </p:sp>
        <p:sp>
          <p:nvSpPr>
            <p:cNvPr id="43" name="Rectangle 6">
              <a:extLst>
                <a:ext uri="{FF2B5EF4-FFF2-40B4-BE49-F238E27FC236}">
                  <a16:creationId xmlns:a16="http://schemas.microsoft.com/office/drawing/2014/main" id="{555E1519-43F3-486E-8449-4DBE5691DEBD}"/>
                </a:ext>
              </a:extLst>
            </p:cNvPr>
            <p:cNvSpPr/>
            <p:nvPr/>
          </p:nvSpPr>
          <p:spPr>
            <a:xfrm>
              <a:off x="8254331" y="210588"/>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A</a:t>
              </a:r>
            </a:p>
            <a:p>
              <a:pPr algn="ctr"/>
              <a:r>
                <a:rPr lang="nb-NO" sz="1000" dirty="0"/>
                <a:t>3</a:t>
              </a:r>
            </a:p>
          </p:txBody>
        </p:sp>
        <p:sp>
          <p:nvSpPr>
            <p:cNvPr id="44" name="Rectangle 35">
              <a:extLst>
                <a:ext uri="{FF2B5EF4-FFF2-40B4-BE49-F238E27FC236}">
                  <a16:creationId xmlns:a16="http://schemas.microsoft.com/office/drawing/2014/main" id="{7A7852ED-DAFD-4CD4-ABFF-6E3DF2B25EB9}"/>
                </a:ext>
              </a:extLst>
            </p:cNvPr>
            <p:cNvSpPr/>
            <p:nvPr/>
          </p:nvSpPr>
          <p:spPr>
            <a:xfrm>
              <a:off x="8605207" y="209952"/>
              <a:ext cx="373626" cy="679538"/>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A</a:t>
              </a:r>
            </a:p>
            <a:p>
              <a:pPr algn="ctr"/>
              <a:r>
                <a:rPr lang="nb-NO" sz="1000" dirty="0"/>
                <a:t>4</a:t>
              </a:r>
            </a:p>
          </p:txBody>
        </p:sp>
      </p:grpSp>
      <p:sp>
        <p:nvSpPr>
          <p:cNvPr id="528" name="Rounded Rectangle 13">
            <a:extLst>
              <a:ext uri="{FF2B5EF4-FFF2-40B4-BE49-F238E27FC236}">
                <a16:creationId xmlns:a16="http://schemas.microsoft.com/office/drawing/2014/main" id="{68D70A27-000A-4E34-A70F-06907F6E445F}"/>
              </a:ext>
            </a:extLst>
          </p:cNvPr>
          <p:cNvSpPr/>
          <p:nvPr/>
        </p:nvSpPr>
        <p:spPr>
          <a:xfrm>
            <a:off x="6793899" y="1950125"/>
            <a:ext cx="1351626" cy="1039507"/>
          </a:xfrm>
          <a:prstGeom prst="roundRect">
            <a:avLst/>
          </a:prstGeom>
          <a:solidFill>
            <a:schemeClr val="tx2">
              <a:lumMod val="60000"/>
              <a:lumOff val="4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endParaRPr lang="en-US" dirty="0"/>
          </a:p>
          <a:p>
            <a:pPr algn="ctr"/>
            <a:endParaRPr lang="en-US" dirty="0"/>
          </a:p>
          <a:p>
            <a:pPr algn="ctr"/>
            <a:endParaRPr lang="en-US" sz="1200" i="1" dirty="0">
              <a:solidFill>
                <a:schemeClr val="tx1">
                  <a:lumMod val="50000"/>
                  <a:lumOff val="50000"/>
                </a:schemeClr>
              </a:solidFill>
            </a:endParaRPr>
          </a:p>
          <a:p>
            <a:pPr algn="ctr"/>
            <a:r>
              <a:rPr lang="en-US" sz="1200" b="1" i="1" dirty="0">
                <a:solidFill>
                  <a:schemeClr val="tx1"/>
                </a:solidFill>
              </a:rPr>
              <a:t>MSO N B</a:t>
            </a:r>
            <a:endParaRPr lang="en-US" sz="1200" b="1" i="1" baseline="-25000" dirty="0">
              <a:solidFill>
                <a:schemeClr val="tx1"/>
              </a:solidFill>
            </a:endParaRPr>
          </a:p>
        </p:txBody>
      </p:sp>
      <p:sp>
        <p:nvSpPr>
          <p:cNvPr id="529" name="Rectangle 7">
            <a:extLst>
              <a:ext uri="{FF2B5EF4-FFF2-40B4-BE49-F238E27FC236}">
                <a16:creationId xmlns:a16="http://schemas.microsoft.com/office/drawing/2014/main" id="{724D77F6-C2C3-4B49-96A9-DE7147A5A46B}"/>
              </a:ext>
            </a:extLst>
          </p:cNvPr>
          <p:cNvSpPr/>
          <p:nvPr/>
        </p:nvSpPr>
        <p:spPr>
          <a:xfrm>
            <a:off x="6873848" y="2058311"/>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1</a:t>
            </a:r>
          </a:p>
        </p:txBody>
      </p:sp>
      <p:sp>
        <p:nvSpPr>
          <p:cNvPr id="530" name="Rectangle 8">
            <a:extLst>
              <a:ext uri="{FF2B5EF4-FFF2-40B4-BE49-F238E27FC236}">
                <a16:creationId xmlns:a16="http://schemas.microsoft.com/office/drawing/2014/main" id="{40777F55-6603-431D-AF44-4ED1720D83B4}"/>
              </a:ext>
            </a:extLst>
          </p:cNvPr>
          <p:cNvSpPr/>
          <p:nvPr/>
        </p:nvSpPr>
        <p:spPr>
          <a:xfrm>
            <a:off x="7247474" y="2058311"/>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2</a:t>
            </a:r>
          </a:p>
        </p:txBody>
      </p:sp>
      <p:sp>
        <p:nvSpPr>
          <p:cNvPr id="531" name="Rectangle 9">
            <a:extLst>
              <a:ext uri="{FF2B5EF4-FFF2-40B4-BE49-F238E27FC236}">
                <a16:creationId xmlns:a16="http://schemas.microsoft.com/office/drawing/2014/main" id="{945D5C23-7EBC-44E2-976B-A0DC8BF760B8}"/>
              </a:ext>
            </a:extLst>
          </p:cNvPr>
          <p:cNvSpPr/>
          <p:nvPr/>
        </p:nvSpPr>
        <p:spPr>
          <a:xfrm>
            <a:off x="7621100" y="2058311"/>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B</a:t>
            </a:r>
          </a:p>
          <a:p>
            <a:pPr algn="ctr"/>
            <a:r>
              <a:rPr lang="nb-NO" sz="1000" dirty="0"/>
              <a:t>3</a:t>
            </a:r>
          </a:p>
        </p:txBody>
      </p:sp>
      <p:grpSp>
        <p:nvGrpSpPr>
          <p:cNvPr id="534" name="Group 17">
            <a:extLst>
              <a:ext uri="{FF2B5EF4-FFF2-40B4-BE49-F238E27FC236}">
                <a16:creationId xmlns:a16="http://schemas.microsoft.com/office/drawing/2014/main" id="{C1F168C6-A587-4B46-8D7C-FDD566F0FF07}"/>
              </a:ext>
            </a:extLst>
          </p:cNvPr>
          <p:cNvGrpSpPr>
            <a:grpSpLocks/>
          </p:cNvGrpSpPr>
          <p:nvPr/>
        </p:nvGrpSpPr>
        <p:grpSpPr bwMode="auto">
          <a:xfrm>
            <a:off x="5975812" y="3775543"/>
            <a:ext cx="258884" cy="488770"/>
            <a:chOff x="2648" y="1152"/>
            <a:chExt cx="298" cy="685"/>
          </a:xfrm>
        </p:grpSpPr>
        <p:sp>
          <p:nvSpPr>
            <p:cNvPr id="535" name="Freeform 18">
              <a:extLst>
                <a:ext uri="{FF2B5EF4-FFF2-40B4-BE49-F238E27FC236}">
                  <a16:creationId xmlns:a16="http://schemas.microsoft.com/office/drawing/2014/main" id="{350D3EEC-2C3D-41E0-BB6B-43776C754B9B}"/>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36" name="Freeform 19">
              <a:extLst>
                <a:ext uri="{FF2B5EF4-FFF2-40B4-BE49-F238E27FC236}">
                  <a16:creationId xmlns:a16="http://schemas.microsoft.com/office/drawing/2014/main" id="{6FCA3D52-95BD-496C-A5AE-23ED05C6B197}"/>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37" name="Freeform 20">
              <a:extLst>
                <a:ext uri="{FF2B5EF4-FFF2-40B4-BE49-F238E27FC236}">
                  <a16:creationId xmlns:a16="http://schemas.microsoft.com/office/drawing/2014/main" id="{748ED1D1-2386-4983-BCA8-5BF8CC2E0EDE}"/>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38" name="Freeform 21">
              <a:extLst>
                <a:ext uri="{FF2B5EF4-FFF2-40B4-BE49-F238E27FC236}">
                  <a16:creationId xmlns:a16="http://schemas.microsoft.com/office/drawing/2014/main" id="{1ACF9331-3A6E-4835-B9EC-0735F24C97EC}"/>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39" name="Freeform 22">
              <a:extLst>
                <a:ext uri="{FF2B5EF4-FFF2-40B4-BE49-F238E27FC236}">
                  <a16:creationId xmlns:a16="http://schemas.microsoft.com/office/drawing/2014/main" id="{8A45CB6D-A107-453E-8B68-AD9BD1B601CB}"/>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0" name="Freeform 23">
              <a:extLst>
                <a:ext uri="{FF2B5EF4-FFF2-40B4-BE49-F238E27FC236}">
                  <a16:creationId xmlns:a16="http://schemas.microsoft.com/office/drawing/2014/main" id="{A7C2D7DE-A708-4A8D-8EBD-822C3041A94E}"/>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1" name="Line 24">
              <a:extLst>
                <a:ext uri="{FF2B5EF4-FFF2-40B4-BE49-F238E27FC236}">
                  <a16:creationId xmlns:a16="http://schemas.microsoft.com/office/drawing/2014/main" id="{8256CF46-B73D-4A57-BA6E-92E7218760B4}"/>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2" name="Line 25">
              <a:extLst>
                <a:ext uri="{FF2B5EF4-FFF2-40B4-BE49-F238E27FC236}">
                  <a16:creationId xmlns:a16="http://schemas.microsoft.com/office/drawing/2014/main" id="{F8714A35-DBAB-41E1-A171-AC5153347C0E}"/>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3" name="Line 26">
              <a:extLst>
                <a:ext uri="{FF2B5EF4-FFF2-40B4-BE49-F238E27FC236}">
                  <a16:creationId xmlns:a16="http://schemas.microsoft.com/office/drawing/2014/main" id="{E078A93E-9302-4871-996E-55F0F4D409CB}"/>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4" name="Line 27">
              <a:extLst>
                <a:ext uri="{FF2B5EF4-FFF2-40B4-BE49-F238E27FC236}">
                  <a16:creationId xmlns:a16="http://schemas.microsoft.com/office/drawing/2014/main" id="{4E35BD43-281F-46EC-8CDF-7AAC55AF1FC8}"/>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5" name="Line 28">
              <a:extLst>
                <a:ext uri="{FF2B5EF4-FFF2-40B4-BE49-F238E27FC236}">
                  <a16:creationId xmlns:a16="http://schemas.microsoft.com/office/drawing/2014/main" id="{49A4B7D9-F01F-49CB-8EF2-0D3B20C28DD8}"/>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6" name="Line 29">
              <a:extLst>
                <a:ext uri="{FF2B5EF4-FFF2-40B4-BE49-F238E27FC236}">
                  <a16:creationId xmlns:a16="http://schemas.microsoft.com/office/drawing/2014/main" id="{663CFB6F-2542-4B5B-8D0E-1C33C6F98336}"/>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7" name="Line 30">
              <a:extLst>
                <a:ext uri="{FF2B5EF4-FFF2-40B4-BE49-F238E27FC236}">
                  <a16:creationId xmlns:a16="http://schemas.microsoft.com/office/drawing/2014/main" id="{65BDAA17-BB62-4A9E-9A7B-E507C2734EA1}"/>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8" name="Line 31">
              <a:extLst>
                <a:ext uri="{FF2B5EF4-FFF2-40B4-BE49-F238E27FC236}">
                  <a16:creationId xmlns:a16="http://schemas.microsoft.com/office/drawing/2014/main" id="{E87768B2-68D7-4A17-A3BD-1216DE08CBD9}"/>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49" name="Line 32">
              <a:extLst>
                <a:ext uri="{FF2B5EF4-FFF2-40B4-BE49-F238E27FC236}">
                  <a16:creationId xmlns:a16="http://schemas.microsoft.com/office/drawing/2014/main" id="{7732A4EA-C4F5-4792-B038-9ABF49A2A25C}"/>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0" name="Line 33">
              <a:extLst>
                <a:ext uri="{FF2B5EF4-FFF2-40B4-BE49-F238E27FC236}">
                  <a16:creationId xmlns:a16="http://schemas.microsoft.com/office/drawing/2014/main" id="{6887E9A3-B166-4061-B246-64DC03027247}"/>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1" name="Line 34">
              <a:extLst>
                <a:ext uri="{FF2B5EF4-FFF2-40B4-BE49-F238E27FC236}">
                  <a16:creationId xmlns:a16="http://schemas.microsoft.com/office/drawing/2014/main" id="{42E97D9A-1307-40D8-B71C-074C35B02EF2}"/>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2" name="Line 35">
              <a:extLst>
                <a:ext uri="{FF2B5EF4-FFF2-40B4-BE49-F238E27FC236}">
                  <a16:creationId xmlns:a16="http://schemas.microsoft.com/office/drawing/2014/main" id="{1E43FEC4-28C2-4DA6-AF08-B1D90A73B747}"/>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3" name="Line 36">
              <a:extLst>
                <a:ext uri="{FF2B5EF4-FFF2-40B4-BE49-F238E27FC236}">
                  <a16:creationId xmlns:a16="http://schemas.microsoft.com/office/drawing/2014/main" id="{D1F48DAE-DBF1-4631-9AB4-B3D329988CBD}"/>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4" name="Line 37">
              <a:extLst>
                <a:ext uri="{FF2B5EF4-FFF2-40B4-BE49-F238E27FC236}">
                  <a16:creationId xmlns:a16="http://schemas.microsoft.com/office/drawing/2014/main" id="{0FB3B85E-CF50-4A50-A74B-3E31AE2F21A5}"/>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5" name="Line 38">
              <a:extLst>
                <a:ext uri="{FF2B5EF4-FFF2-40B4-BE49-F238E27FC236}">
                  <a16:creationId xmlns:a16="http://schemas.microsoft.com/office/drawing/2014/main" id="{59466620-B89C-4436-BD9C-839F91F7DF2B}"/>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6" name="Line 39">
              <a:extLst>
                <a:ext uri="{FF2B5EF4-FFF2-40B4-BE49-F238E27FC236}">
                  <a16:creationId xmlns:a16="http://schemas.microsoft.com/office/drawing/2014/main" id="{FE9D56AE-27C9-48B7-8A29-5501FABBDD19}"/>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7" name="Freeform 40">
              <a:extLst>
                <a:ext uri="{FF2B5EF4-FFF2-40B4-BE49-F238E27FC236}">
                  <a16:creationId xmlns:a16="http://schemas.microsoft.com/office/drawing/2014/main" id="{3DD39105-7BAB-4354-B58E-EAF2B347C4F9}"/>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8" name="Line 41">
              <a:extLst>
                <a:ext uri="{FF2B5EF4-FFF2-40B4-BE49-F238E27FC236}">
                  <a16:creationId xmlns:a16="http://schemas.microsoft.com/office/drawing/2014/main" id="{84EE061E-A7D5-4CF7-9BAC-33F261292F01}"/>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59" name="Line 42">
              <a:extLst>
                <a:ext uri="{FF2B5EF4-FFF2-40B4-BE49-F238E27FC236}">
                  <a16:creationId xmlns:a16="http://schemas.microsoft.com/office/drawing/2014/main" id="{611671D1-0F0A-4C80-87F3-131A74909D6B}"/>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60" name="Line 43">
              <a:extLst>
                <a:ext uri="{FF2B5EF4-FFF2-40B4-BE49-F238E27FC236}">
                  <a16:creationId xmlns:a16="http://schemas.microsoft.com/office/drawing/2014/main" id="{81A41D2E-A1B0-46B5-B007-EF0EC2A60E5F}"/>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561" name="Group 44">
              <a:extLst>
                <a:ext uri="{FF2B5EF4-FFF2-40B4-BE49-F238E27FC236}">
                  <a16:creationId xmlns:a16="http://schemas.microsoft.com/office/drawing/2014/main" id="{CD7FE274-FCB3-4D98-99EB-86F6A0A7E6E5}"/>
                </a:ext>
              </a:extLst>
            </p:cNvPr>
            <p:cNvGrpSpPr>
              <a:grpSpLocks/>
            </p:cNvGrpSpPr>
            <p:nvPr/>
          </p:nvGrpSpPr>
          <p:grpSpPr bwMode="auto">
            <a:xfrm>
              <a:off x="2778" y="1621"/>
              <a:ext cx="168" cy="84"/>
              <a:chOff x="1573" y="1675"/>
              <a:chExt cx="168" cy="84"/>
            </a:xfrm>
          </p:grpSpPr>
          <p:sp>
            <p:nvSpPr>
              <p:cNvPr id="601" name="Freeform 45">
                <a:extLst>
                  <a:ext uri="{FF2B5EF4-FFF2-40B4-BE49-F238E27FC236}">
                    <a16:creationId xmlns:a16="http://schemas.microsoft.com/office/drawing/2014/main" id="{F2A5FB51-540E-4013-BAD3-DFD8719041A4}"/>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02" name="Freeform 46">
                <a:extLst>
                  <a:ext uri="{FF2B5EF4-FFF2-40B4-BE49-F238E27FC236}">
                    <a16:creationId xmlns:a16="http://schemas.microsoft.com/office/drawing/2014/main" id="{DA08296F-D1DE-4FA6-A851-6080C19A66C6}"/>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562" name="Group 47">
              <a:extLst>
                <a:ext uri="{FF2B5EF4-FFF2-40B4-BE49-F238E27FC236}">
                  <a16:creationId xmlns:a16="http://schemas.microsoft.com/office/drawing/2014/main" id="{D890AB81-AE04-4E60-897C-0B0D186C4D1C}"/>
                </a:ext>
              </a:extLst>
            </p:cNvPr>
            <p:cNvGrpSpPr>
              <a:grpSpLocks/>
            </p:cNvGrpSpPr>
            <p:nvPr/>
          </p:nvGrpSpPr>
          <p:grpSpPr bwMode="auto">
            <a:xfrm>
              <a:off x="2778" y="1663"/>
              <a:ext cx="168" cy="174"/>
              <a:chOff x="1573" y="1717"/>
              <a:chExt cx="168" cy="174"/>
            </a:xfrm>
          </p:grpSpPr>
          <p:sp>
            <p:nvSpPr>
              <p:cNvPr id="599" name="Freeform 48">
                <a:extLst>
                  <a:ext uri="{FF2B5EF4-FFF2-40B4-BE49-F238E27FC236}">
                    <a16:creationId xmlns:a16="http://schemas.microsoft.com/office/drawing/2014/main" id="{1FDB5D2F-8D0A-4743-9290-666E75645369}"/>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00" name="Freeform 49">
                <a:extLst>
                  <a:ext uri="{FF2B5EF4-FFF2-40B4-BE49-F238E27FC236}">
                    <a16:creationId xmlns:a16="http://schemas.microsoft.com/office/drawing/2014/main" id="{CDBCC84A-E1EB-4A80-B967-48739C9F02DB}"/>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563" name="Freeform 50">
              <a:extLst>
                <a:ext uri="{FF2B5EF4-FFF2-40B4-BE49-F238E27FC236}">
                  <a16:creationId xmlns:a16="http://schemas.microsoft.com/office/drawing/2014/main" id="{8A0111FD-19A4-4E55-80BC-84A607E2F52A}"/>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64" name="Line 51">
              <a:extLst>
                <a:ext uri="{FF2B5EF4-FFF2-40B4-BE49-F238E27FC236}">
                  <a16:creationId xmlns:a16="http://schemas.microsoft.com/office/drawing/2014/main" id="{40885E0E-F426-4AA9-A5AF-D03B70204AC9}"/>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65" name="Freeform 52">
              <a:extLst>
                <a:ext uri="{FF2B5EF4-FFF2-40B4-BE49-F238E27FC236}">
                  <a16:creationId xmlns:a16="http://schemas.microsoft.com/office/drawing/2014/main" id="{680A7AAB-E4BD-4F2E-A6A5-EB44D365F025}"/>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66" name="Freeform 53">
              <a:extLst>
                <a:ext uri="{FF2B5EF4-FFF2-40B4-BE49-F238E27FC236}">
                  <a16:creationId xmlns:a16="http://schemas.microsoft.com/office/drawing/2014/main" id="{0652F6B5-E27D-4D00-9713-4DBCE03CAB59}"/>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67" name="Freeform 54">
              <a:extLst>
                <a:ext uri="{FF2B5EF4-FFF2-40B4-BE49-F238E27FC236}">
                  <a16:creationId xmlns:a16="http://schemas.microsoft.com/office/drawing/2014/main" id="{BD238C97-5202-452D-8DC7-66705309FE4D}"/>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68" name="Freeform 55">
              <a:extLst>
                <a:ext uri="{FF2B5EF4-FFF2-40B4-BE49-F238E27FC236}">
                  <a16:creationId xmlns:a16="http://schemas.microsoft.com/office/drawing/2014/main" id="{AE5CB354-8B39-45AB-9233-64E19A50ABA2}"/>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69" name="Freeform 56">
              <a:extLst>
                <a:ext uri="{FF2B5EF4-FFF2-40B4-BE49-F238E27FC236}">
                  <a16:creationId xmlns:a16="http://schemas.microsoft.com/office/drawing/2014/main" id="{1AC2B100-AEAF-489C-B57D-AF48D5D777E2}"/>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0" name="Freeform 57">
              <a:extLst>
                <a:ext uri="{FF2B5EF4-FFF2-40B4-BE49-F238E27FC236}">
                  <a16:creationId xmlns:a16="http://schemas.microsoft.com/office/drawing/2014/main" id="{CBAE9D8C-1D3D-4412-B2DE-428456FC6A91}"/>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1" name="Line 58">
              <a:extLst>
                <a:ext uri="{FF2B5EF4-FFF2-40B4-BE49-F238E27FC236}">
                  <a16:creationId xmlns:a16="http://schemas.microsoft.com/office/drawing/2014/main" id="{5CC67465-3C82-4CA5-BD90-E5C3FE41E788}"/>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2" name="Line 59">
              <a:extLst>
                <a:ext uri="{FF2B5EF4-FFF2-40B4-BE49-F238E27FC236}">
                  <a16:creationId xmlns:a16="http://schemas.microsoft.com/office/drawing/2014/main" id="{AE95A6A9-2294-410D-A7FA-5F25F8CFB998}"/>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3" name="Line 60">
              <a:extLst>
                <a:ext uri="{FF2B5EF4-FFF2-40B4-BE49-F238E27FC236}">
                  <a16:creationId xmlns:a16="http://schemas.microsoft.com/office/drawing/2014/main" id="{509A8A19-988A-4DAF-B2AF-7324A25B7F1A}"/>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4" name="Line 61">
              <a:extLst>
                <a:ext uri="{FF2B5EF4-FFF2-40B4-BE49-F238E27FC236}">
                  <a16:creationId xmlns:a16="http://schemas.microsoft.com/office/drawing/2014/main" id="{38D0F419-EBF6-4631-A3F3-85EDA63474C8}"/>
                </a:ext>
              </a:extLst>
            </p:cNvPr>
            <p:cNvSpPr>
              <a:spLocks noChangeShapeType="1"/>
            </p:cNvSpPr>
            <p:nvPr/>
          </p:nvSpPr>
          <p:spPr bwMode="auto">
            <a:xfrm flipV="1">
              <a:off x="2648" y="1558"/>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5" name="Line 62">
              <a:extLst>
                <a:ext uri="{FF2B5EF4-FFF2-40B4-BE49-F238E27FC236}">
                  <a16:creationId xmlns:a16="http://schemas.microsoft.com/office/drawing/2014/main" id="{C5DFE0D7-B2CE-4715-8461-2BC47B2AF943}"/>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6" name="Line 63">
              <a:extLst>
                <a:ext uri="{FF2B5EF4-FFF2-40B4-BE49-F238E27FC236}">
                  <a16:creationId xmlns:a16="http://schemas.microsoft.com/office/drawing/2014/main" id="{FBE98D22-2A0C-410F-B837-F918D354DEBD}"/>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7" name="Line 64">
              <a:extLst>
                <a:ext uri="{FF2B5EF4-FFF2-40B4-BE49-F238E27FC236}">
                  <a16:creationId xmlns:a16="http://schemas.microsoft.com/office/drawing/2014/main" id="{3BEA97E8-F7CA-4B36-B423-9A4716715E97}"/>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8" name="Line 65">
              <a:extLst>
                <a:ext uri="{FF2B5EF4-FFF2-40B4-BE49-F238E27FC236}">
                  <a16:creationId xmlns:a16="http://schemas.microsoft.com/office/drawing/2014/main" id="{E2549D41-AAF4-4B7E-87B9-493F1D025A6F}"/>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79" name="Line 66">
              <a:extLst>
                <a:ext uri="{FF2B5EF4-FFF2-40B4-BE49-F238E27FC236}">
                  <a16:creationId xmlns:a16="http://schemas.microsoft.com/office/drawing/2014/main" id="{1CA7DC4B-ADDC-4EBA-ADE8-6AAE0E842F53}"/>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0" name="Line 67">
              <a:extLst>
                <a:ext uri="{FF2B5EF4-FFF2-40B4-BE49-F238E27FC236}">
                  <a16:creationId xmlns:a16="http://schemas.microsoft.com/office/drawing/2014/main" id="{7837F294-77A2-4389-96C4-1393DA0A5537}"/>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1" name="Line 68">
              <a:extLst>
                <a:ext uri="{FF2B5EF4-FFF2-40B4-BE49-F238E27FC236}">
                  <a16:creationId xmlns:a16="http://schemas.microsoft.com/office/drawing/2014/main" id="{0197D34D-9C7D-410D-9367-195470CD9463}"/>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2" name="Line 69">
              <a:extLst>
                <a:ext uri="{FF2B5EF4-FFF2-40B4-BE49-F238E27FC236}">
                  <a16:creationId xmlns:a16="http://schemas.microsoft.com/office/drawing/2014/main" id="{31732863-D810-421B-A921-4A98D7A45BE7}"/>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3" name="Line 70">
              <a:extLst>
                <a:ext uri="{FF2B5EF4-FFF2-40B4-BE49-F238E27FC236}">
                  <a16:creationId xmlns:a16="http://schemas.microsoft.com/office/drawing/2014/main" id="{4529900D-DB08-4CE3-BEAF-481C0245DA38}"/>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4" name="Line 71">
              <a:extLst>
                <a:ext uri="{FF2B5EF4-FFF2-40B4-BE49-F238E27FC236}">
                  <a16:creationId xmlns:a16="http://schemas.microsoft.com/office/drawing/2014/main" id="{849AE12C-C335-44D7-8236-ACB93A173FB3}"/>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5" name="Line 72">
              <a:extLst>
                <a:ext uri="{FF2B5EF4-FFF2-40B4-BE49-F238E27FC236}">
                  <a16:creationId xmlns:a16="http://schemas.microsoft.com/office/drawing/2014/main" id="{5CEAC0CE-9F6F-4864-B6DD-0348C0D40DCD}"/>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6" name="Line 73">
              <a:extLst>
                <a:ext uri="{FF2B5EF4-FFF2-40B4-BE49-F238E27FC236}">
                  <a16:creationId xmlns:a16="http://schemas.microsoft.com/office/drawing/2014/main" id="{A4A9627E-484B-484D-A178-52E1E864E687}"/>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7" name="Freeform 74">
              <a:extLst>
                <a:ext uri="{FF2B5EF4-FFF2-40B4-BE49-F238E27FC236}">
                  <a16:creationId xmlns:a16="http://schemas.microsoft.com/office/drawing/2014/main" id="{3421722F-285E-460C-B8B5-E42F7D4AABD8}"/>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8" name="Line 75">
              <a:extLst>
                <a:ext uri="{FF2B5EF4-FFF2-40B4-BE49-F238E27FC236}">
                  <a16:creationId xmlns:a16="http://schemas.microsoft.com/office/drawing/2014/main" id="{69403807-C20E-4022-86E9-687FE6FF90EB}"/>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89" name="Line 76">
              <a:extLst>
                <a:ext uri="{FF2B5EF4-FFF2-40B4-BE49-F238E27FC236}">
                  <a16:creationId xmlns:a16="http://schemas.microsoft.com/office/drawing/2014/main" id="{22F60322-F286-4039-A2AC-491DD594EE9D}"/>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90" name="Line 77">
              <a:extLst>
                <a:ext uri="{FF2B5EF4-FFF2-40B4-BE49-F238E27FC236}">
                  <a16:creationId xmlns:a16="http://schemas.microsoft.com/office/drawing/2014/main" id="{E817B4C6-F4D8-49C6-A0E5-9CEEF997749A}"/>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591" name="Group 78">
              <a:extLst>
                <a:ext uri="{FF2B5EF4-FFF2-40B4-BE49-F238E27FC236}">
                  <a16:creationId xmlns:a16="http://schemas.microsoft.com/office/drawing/2014/main" id="{42843060-74CC-4036-A0F5-D984CCC7AD73}"/>
                </a:ext>
              </a:extLst>
            </p:cNvPr>
            <p:cNvGrpSpPr>
              <a:grpSpLocks/>
            </p:cNvGrpSpPr>
            <p:nvPr/>
          </p:nvGrpSpPr>
          <p:grpSpPr bwMode="auto">
            <a:xfrm>
              <a:off x="2778" y="1621"/>
              <a:ext cx="168" cy="84"/>
              <a:chOff x="1573" y="1675"/>
              <a:chExt cx="168" cy="84"/>
            </a:xfrm>
          </p:grpSpPr>
          <p:sp>
            <p:nvSpPr>
              <p:cNvPr id="597" name="Freeform 79">
                <a:extLst>
                  <a:ext uri="{FF2B5EF4-FFF2-40B4-BE49-F238E27FC236}">
                    <a16:creationId xmlns:a16="http://schemas.microsoft.com/office/drawing/2014/main" id="{F86CE7BA-5363-4B95-8A91-C2A96DC0C0FE}"/>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98" name="Freeform 80">
                <a:extLst>
                  <a:ext uri="{FF2B5EF4-FFF2-40B4-BE49-F238E27FC236}">
                    <a16:creationId xmlns:a16="http://schemas.microsoft.com/office/drawing/2014/main" id="{95224DB9-870E-468E-A650-DA8FD044AE6B}"/>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592" name="Group 81">
              <a:extLst>
                <a:ext uri="{FF2B5EF4-FFF2-40B4-BE49-F238E27FC236}">
                  <a16:creationId xmlns:a16="http://schemas.microsoft.com/office/drawing/2014/main" id="{56B94DC8-2A07-491C-A83C-B21BC4DD4801}"/>
                </a:ext>
              </a:extLst>
            </p:cNvPr>
            <p:cNvGrpSpPr>
              <a:grpSpLocks/>
            </p:cNvGrpSpPr>
            <p:nvPr/>
          </p:nvGrpSpPr>
          <p:grpSpPr bwMode="auto">
            <a:xfrm>
              <a:off x="2778" y="1663"/>
              <a:ext cx="168" cy="174"/>
              <a:chOff x="1573" y="1717"/>
              <a:chExt cx="168" cy="174"/>
            </a:xfrm>
          </p:grpSpPr>
          <p:sp>
            <p:nvSpPr>
              <p:cNvPr id="595" name="Freeform 82">
                <a:extLst>
                  <a:ext uri="{FF2B5EF4-FFF2-40B4-BE49-F238E27FC236}">
                    <a16:creationId xmlns:a16="http://schemas.microsoft.com/office/drawing/2014/main" id="{70821677-8BC9-4E0D-8BBD-D69DF0A84B42}"/>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96" name="Freeform 83">
                <a:extLst>
                  <a:ext uri="{FF2B5EF4-FFF2-40B4-BE49-F238E27FC236}">
                    <a16:creationId xmlns:a16="http://schemas.microsoft.com/office/drawing/2014/main" id="{345D87A9-4C07-4827-8AAA-6AA17BBB8BA5}"/>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593" name="Freeform 84">
              <a:extLst>
                <a:ext uri="{FF2B5EF4-FFF2-40B4-BE49-F238E27FC236}">
                  <a16:creationId xmlns:a16="http://schemas.microsoft.com/office/drawing/2014/main" id="{F03C0F4B-17E3-439D-89F3-FCE806D8DCFC}"/>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594" name="Line 85">
              <a:extLst>
                <a:ext uri="{FF2B5EF4-FFF2-40B4-BE49-F238E27FC236}">
                  <a16:creationId xmlns:a16="http://schemas.microsoft.com/office/drawing/2014/main" id="{092B30D1-0823-4139-9FDC-090ED3E25752}"/>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603" name="Group 17">
            <a:extLst>
              <a:ext uri="{FF2B5EF4-FFF2-40B4-BE49-F238E27FC236}">
                <a16:creationId xmlns:a16="http://schemas.microsoft.com/office/drawing/2014/main" id="{F40E08F9-304E-4FEA-9121-BB276AB0B17B}"/>
              </a:ext>
            </a:extLst>
          </p:cNvPr>
          <p:cNvGrpSpPr>
            <a:grpSpLocks/>
          </p:cNvGrpSpPr>
          <p:nvPr/>
        </p:nvGrpSpPr>
        <p:grpSpPr bwMode="auto">
          <a:xfrm>
            <a:off x="7133926" y="4725852"/>
            <a:ext cx="239772" cy="488770"/>
            <a:chOff x="2670" y="1152"/>
            <a:chExt cx="276" cy="685"/>
          </a:xfrm>
        </p:grpSpPr>
        <p:sp>
          <p:nvSpPr>
            <p:cNvPr id="604" name="Freeform 18">
              <a:extLst>
                <a:ext uri="{FF2B5EF4-FFF2-40B4-BE49-F238E27FC236}">
                  <a16:creationId xmlns:a16="http://schemas.microsoft.com/office/drawing/2014/main" id="{1F13431B-651C-47C4-B780-B8C28A19DD7C}"/>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05" name="Freeform 19">
              <a:extLst>
                <a:ext uri="{FF2B5EF4-FFF2-40B4-BE49-F238E27FC236}">
                  <a16:creationId xmlns:a16="http://schemas.microsoft.com/office/drawing/2014/main" id="{C2B29DCD-112F-4E8B-9E09-ACB8A56E0BED}"/>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06" name="Freeform 20">
              <a:extLst>
                <a:ext uri="{FF2B5EF4-FFF2-40B4-BE49-F238E27FC236}">
                  <a16:creationId xmlns:a16="http://schemas.microsoft.com/office/drawing/2014/main" id="{EA7EE833-3E69-450B-8AAE-D682B37EA315}"/>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07" name="Freeform 21">
              <a:extLst>
                <a:ext uri="{FF2B5EF4-FFF2-40B4-BE49-F238E27FC236}">
                  <a16:creationId xmlns:a16="http://schemas.microsoft.com/office/drawing/2014/main" id="{63D013E3-035F-4E60-9486-BA7085C7A928}"/>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08" name="Freeform 22">
              <a:extLst>
                <a:ext uri="{FF2B5EF4-FFF2-40B4-BE49-F238E27FC236}">
                  <a16:creationId xmlns:a16="http://schemas.microsoft.com/office/drawing/2014/main" id="{05249FAE-E8AD-4606-9838-4FCED3251655}"/>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09" name="Freeform 23">
              <a:extLst>
                <a:ext uri="{FF2B5EF4-FFF2-40B4-BE49-F238E27FC236}">
                  <a16:creationId xmlns:a16="http://schemas.microsoft.com/office/drawing/2014/main" id="{91CC818C-4B2C-4A78-95D5-BEE00A7AD06B}"/>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0" name="Line 24">
              <a:extLst>
                <a:ext uri="{FF2B5EF4-FFF2-40B4-BE49-F238E27FC236}">
                  <a16:creationId xmlns:a16="http://schemas.microsoft.com/office/drawing/2014/main" id="{320F6E66-21FB-4860-A2EA-B589561AFC78}"/>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1" name="Line 25">
              <a:extLst>
                <a:ext uri="{FF2B5EF4-FFF2-40B4-BE49-F238E27FC236}">
                  <a16:creationId xmlns:a16="http://schemas.microsoft.com/office/drawing/2014/main" id="{7D635C0B-17E7-4E38-A164-13849D2A29F1}"/>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2" name="Line 26">
              <a:extLst>
                <a:ext uri="{FF2B5EF4-FFF2-40B4-BE49-F238E27FC236}">
                  <a16:creationId xmlns:a16="http://schemas.microsoft.com/office/drawing/2014/main" id="{C11FAE6B-0999-4EA6-A5B1-D0B7FDC3D2D4}"/>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3" name="Line 27">
              <a:extLst>
                <a:ext uri="{FF2B5EF4-FFF2-40B4-BE49-F238E27FC236}">
                  <a16:creationId xmlns:a16="http://schemas.microsoft.com/office/drawing/2014/main" id="{F918C9DC-9F6E-4E6D-ABFE-3796CC1C8FEF}"/>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4" name="Line 28">
              <a:extLst>
                <a:ext uri="{FF2B5EF4-FFF2-40B4-BE49-F238E27FC236}">
                  <a16:creationId xmlns:a16="http://schemas.microsoft.com/office/drawing/2014/main" id="{288B5A86-B750-4477-BF1F-47CE3C511604}"/>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5" name="Line 29">
              <a:extLst>
                <a:ext uri="{FF2B5EF4-FFF2-40B4-BE49-F238E27FC236}">
                  <a16:creationId xmlns:a16="http://schemas.microsoft.com/office/drawing/2014/main" id="{35D181F1-65CA-4C57-B780-5F7D63CE70D1}"/>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6" name="Line 30">
              <a:extLst>
                <a:ext uri="{FF2B5EF4-FFF2-40B4-BE49-F238E27FC236}">
                  <a16:creationId xmlns:a16="http://schemas.microsoft.com/office/drawing/2014/main" id="{CE9BB375-9CA9-4DFD-94E1-047DCC821313}"/>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7" name="Line 31">
              <a:extLst>
                <a:ext uri="{FF2B5EF4-FFF2-40B4-BE49-F238E27FC236}">
                  <a16:creationId xmlns:a16="http://schemas.microsoft.com/office/drawing/2014/main" id="{FFE6FC94-BD9C-4BFF-AD4F-485388911562}"/>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8" name="Line 32">
              <a:extLst>
                <a:ext uri="{FF2B5EF4-FFF2-40B4-BE49-F238E27FC236}">
                  <a16:creationId xmlns:a16="http://schemas.microsoft.com/office/drawing/2014/main" id="{83F991A0-71B7-4656-9357-CAE933C6264D}"/>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19" name="Line 33">
              <a:extLst>
                <a:ext uri="{FF2B5EF4-FFF2-40B4-BE49-F238E27FC236}">
                  <a16:creationId xmlns:a16="http://schemas.microsoft.com/office/drawing/2014/main" id="{9B77E4D8-85F0-47A8-9928-E83EF64DF2AA}"/>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0" name="Line 34">
              <a:extLst>
                <a:ext uri="{FF2B5EF4-FFF2-40B4-BE49-F238E27FC236}">
                  <a16:creationId xmlns:a16="http://schemas.microsoft.com/office/drawing/2014/main" id="{35A62B10-F488-4131-9685-161B9B6A3156}"/>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1" name="Line 35">
              <a:extLst>
                <a:ext uri="{FF2B5EF4-FFF2-40B4-BE49-F238E27FC236}">
                  <a16:creationId xmlns:a16="http://schemas.microsoft.com/office/drawing/2014/main" id="{0B350DFA-8F41-4ACA-99E1-ABBCFD8F9C7D}"/>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2" name="Line 36">
              <a:extLst>
                <a:ext uri="{FF2B5EF4-FFF2-40B4-BE49-F238E27FC236}">
                  <a16:creationId xmlns:a16="http://schemas.microsoft.com/office/drawing/2014/main" id="{895537AC-D6EA-451D-9790-7A2C98E23259}"/>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3" name="Line 37">
              <a:extLst>
                <a:ext uri="{FF2B5EF4-FFF2-40B4-BE49-F238E27FC236}">
                  <a16:creationId xmlns:a16="http://schemas.microsoft.com/office/drawing/2014/main" id="{20F24E8D-23EC-4156-AEE0-F8BFD29CA4A2}"/>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4" name="Line 38">
              <a:extLst>
                <a:ext uri="{FF2B5EF4-FFF2-40B4-BE49-F238E27FC236}">
                  <a16:creationId xmlns:a16="http://schemas.microsoft.com/office/drawing/2014/main" id="{C216D084-0E24-487F-B86C-DDBA34E5876D}"/>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5" name="Line 39">
              <a:extLst>
                <a:ext uri="{FF2B5EF4-FFF2-40B4-BE49-F238E27FC236}">
                  <a16:creationId xmlns:a16="http://schemas.microsoft.com/office/drawing/2014/main" id="{9B3A2C2E-EA81-4EE4-813A-25C4228E101B}"/>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6" name="Freeform 40">
              <a:extLst>
                <a:ext uri="{FF2B5EF4-FFF2-40B4-BE49-F238E27FC236}">
                  <a16:creationId xmlns:a16="http://schemas.microsoft.com/office/drawing/2014/main" id="{45C408AA-F560-4B22-9088-F660668FAC6F}"/>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7" name="Line 41">
              <a:extLst>
                <a:ext uri="{FF2B5EF4-FFF2-40B4-BE49-F238E27FC236}">
                  <a16:creationId xmlns:a16="http://schemas.microsoft.com/office/drawing/2014/main" id="{B0AA6A5A-7437-4FCA-9CFB-6F87DB57A02D}"/>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8" name="Line 42">
              <a:extLst>
                <a:ext uri="{FF2B5EF4-FFF2-40B4-BE49-F238E27FC236}">
                  <a16:creationId xmlns:a16="http://schemas.microsoft.com/office/drawing/2014/main" id="{C5F61587-34AE-489C-91D9-C50AD8235659}"/>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29" name="Line 43">
              <a:extLst>
                <a:ext uri="{FF2B5EF4-FFF2-40B4-BE49-F238E27FC236}">
                  <a16:creationId xmlns:a16="http://schemas.microsoft.com/office/drawing/2014/main" id="{3969F14D-5020-44F7-BD95-6B47640B06EC}"/>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630" name="Group 44">
              <a:extLst>
                <a:ext uri="{FF2B5EF4-FFF2-40B4-BE49-F238E27FC236}">
                  <a16:creationId xmlns:a16="http://schemas.microsoft.com/office/drawing/2014/main" id="{C4CB09F0-B745-4B30-9FAC-141483EEA35D}"/>
                </a:ext>
              </a:extLst>
            </p:cNvPr>
            <p:cNvGrpSpPr>
              <a:grpSpLocks/>
            </p:cNvGrpSpPr>
            <p:nvPr/>
          </p:nvGrpSpPr>
          <p:grpSpPr bwMode="auto">
            <a:xfrm>
              <a:off x="2778" y="1621"/>
              <a:ext cx="168" cy="84"/>
              <a:chOff x="1573" y="1675"/>
              <a:chExt cx="168" cy="84"/>
            </a:xfrm>
          </p:grpSpPr>
          <p:sp>
            <p:nvSpPr>
              <p:cNvPr id="670" name="Freeform 45">
                <a:extLst>
                  <a:ext uri="{FF2B5EF4-FFF2-40B4-BE49-F238E27FC236}">
                    <a16:creationId xmlns:a16="http://schemas.microsoft.com/office/drawing/2014/main" id="{7C9E070D-5D79-4782-98A4-608BCC2449DC}"/>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71" name="Freeform 46">
                <a:extLst>
                  <a:ext uri="{FF2B5EF4-FFF2-40B4-BE49-F238E27FC236}">
                    <a16:creationId xmlns:a16="http://schemas.microsoft.com/office/drawing/2014/main" id="{53AA519D-3B3D-4679-8E0E-FB90F133574C}"/>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631" name="Group 47">
              <a:extLst>
                <a:ext uri="{FF2B5EF4-FFF2-40B4-BE49-F238E27FC236}">
                  <a16:creationId xmlns:a16="http://schemas.microsoft.com/office/drawing/2014/main" id="{7790113D-46A7-42BB-8599-F77CB7E8DF04}"/>
                </a:ext>
              </a:extLst>
            </p:cNvPr>
            <p:cNvGrpSpPr>
              <a:grpSpLocks/>
            </p:cNvGrpSpPr>
            <p:nvPr/>
          </p:nvGrpSpPr>
          <p:grpSpPr bwMode="auto">
            <a:xfrm>
              <a:off x="2778" y="1663"/>
              <a:ext cx="168" cy="174"/>
              <a:chOff x="1573" y="1717"/>
              <a:chExt cx="168" cy="174"/>
            </a:xfrm>
          </p:grpSpPr>
          <p:sp>
            <p:nvSpPr>
              <p:cNvPr id="668" name="Freeform 48">
                <a:extLst>
                  <a:ext uri="{FF2B5EF4-FFF2-40B4-BE49-F238E27FC236}">
                    <a16:creationId xmlns:a16="http://schemas.microsoft.com/office/drawing/2014/main" id="{1AF6CAEF-A470-490C-8181-0E5C3A6CEE6D}"/>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69" name="Freeform 49">
                <a:extLst>
                  <a:ext uri="{FF2B5EF4-FFF2-40B4-BE49-F238E27FC236}">
                    <a16:creationId xmlns:a16="http://schemas.microsoft.com/office/drawing/2014/main" id="{CDECCF1B-4017-4AED-84A3-78C317ADA7E4}"/>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632" name="Freeform 50">
              <a:extLst>
                <a:ext uri="{FF2B5EF4-FFF2-40B4-BE49-F238E27FC236}">
                  <a16:creationId xmlns:a16="http://schemas.microsoft.com/office/drawing/2014/main" id="{88B5A6C1-4279-41DA-BE2A-B11C29B30B22}"/>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33" name="Line 51">
              <a:extLst>
                <a:ext uri="{FF2B5EF4-FFF2-40B4-BE49-F238E27FC236}">
                  <a16:creationId xmlns:a16="http://schemas.microsoft.com/office/drawing/2014/main" id="{DC7E5F8C-0D7A-49E3-B5BD-B56A92B530CE}"/>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34" name="Freeform 52">
              <a:extLst>
                <a:ext uri="{FF2B5EF4-FFF2-40B4-BE49-F238E27FC236}">
                  <a16:creationId xmlns:a16="http://schemas.microsoft.com/office/drawing/2014/main" id="{4890B340-6335-4055-8466-D501640FA5D5}"/>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35" name="Freeform 53">
              <a:extLst>
                <a:ext uri="{FF2B5EF4-FFF2-40B4-BE49-F238E27FC236}">
                  <a16:creationId xmlns:a16="http://schemas.microsoft.com/office/drawing/2014/main" id="{E60108EB-98BF-47A0-BAB3-3858A0B47072}"/>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36" name="Freeform 54">
              <a:extLst>
                <a:ext uri="{FF2B5EF4-FFF2-40B4-BE49-F238E27FC236}">
                  <a16:creationId xmlns:a16="http://schemas.microsoft.com/office/drawing/2014/main" id="{EB5543DA-4EE8-4F96-8A4E-8DEB6A06F34B}"/>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37" name="Freeform 55">
              <a:extLst>
                <a:ext uri="{FF2B5EF4-FFF2-40B4-BE49-F238E27FC236}">
                  <a16:creationId xmlns:a16="http://schemas.microsoft.com/office/drawing/2014/main" id="{B90BA26F-BA5A-4761-9DD8-891304F07D30}"/>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38" name="Freeform 56">
              <a:extLst>
                <a:ext uri="{FF2B5EF4-FFF2-40B4-BE49-F238E27FC236}">
                  <a16:creationId xmlns:a16="http://schemas.microsoft.com/office/drawing/2014/main" id="{0CDFCE70-4BD7-4FDD-B299-5F72D8BAB546}"/>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39" name="Freeform 57">
              <a:extLst>
                <a:ext uri="{FF2B5EF4-FFF2-40B4-BE49-F238E27FC236}">
                  <a16:creationId xmlns:a16="http://schemas.microsoft.com/office/drawing/2014/main" id="{EA915736-66FA-4E28-B99F-0F21CCD461F5}"/>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0" name="Line 58">
              <a:extLst>
                <a:ext uri="{FF2B5EF4-FFF2-40B4-BE49-F238E27FC236}">
                  <a16:creationId xmlns:a16="http://schemas.microsoft.com/office/drawing/2014/main" id="{E43644AE-BE35-43AA-88E0-E074D4C6F38B}"/>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1" name="Line 59">
              <a:extLst>
                <a:ext uri="{FF2B5EF4-FFF2-40B4-BE49-F238E27FC236}">
                  <a16:creationId xmlns:a16="http://schemas.microsoft.com/office/drawing/2014/main" id="{F45434FA-8CAD-4CC1-AB4A-24D9C38D4093}"/>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2" name="Line 60">
              <a:extLst>
                <a:ext uri="{FF2B5EF4-FFF2-40B4-BE49-F238E27FC236}">
                  <a16:creationId xmlns:a16="http://schemas.microsoft.com/office/drawing/2014/main" id="{0DB27EC7-63AB-4CB8-8383-72E9B189CEC6}"/>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3" name="Line 61">
              <a:extLst>
                <a:ext uri="{FF2B5EF4-FFF2-40B4-BE49-F238E27FC236}">
                  <a16:creationId xmlns:a16="http://schemas.microsoft.com/office/drawing/2014/main" id="{02D2E8CA-2213-405C-A2C6-57EB1C1F5E1D}"/>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4" name="Line 62">
              <a:extLst>
                <a:ext uri="{FF2B5EF4-FFF2-40B4-BE49-F238E27FC236}">
                  <a16:creationId xmlns:a16="http://schemas.microsoft.com/office/drawing/2014/main" id="{1FE8DAF2-58B4-445F-9416-821DCC78956F}"/>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5" name="Line 63">
              <a:extLst>
                <a:ext uri="{FF2B5EF4-FFF2-40B4-BE49-F238E27FC236}">
                  <a16:creationId xmlns:a16="http://schemas.microsoft.com/office/drawing/2014/main" id="{A8A057FD-30E0-47F6-8B6C-79682C12A1C9}"/>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6" name="Line 64">
              <a:extLst>
                <a:ext uri="{FF2B5EF4-FFF2-40B4-BE49-F238E27FC236}">
                  <a16:creationId xmlns:a16="http://schemas.microsoft.com/office/drawing/2014/main" id="{1C412A0F-D0ED-4ECB-89D5-DE3DB6BCD6AC}"/>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7" name="Line 65">
              <a:extLst>
                <a:ext uri="{FF2B5EF4-FFF2-40B4-BE49-F238E27FC236}">
                  <a16:creationId xmlns:a16="http://schemas.microsoft.com/office/drawing/2014/main" id="{D8ABD9F8-31B8-42ED-B487-FCB5673F71AE}"/>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8" name="Line 66">
              <a:extLst>
                <a:ext uri="{FF2B5EF4-FFF2-40B4-BE49-F238E27FC236}">
                  <a16:creationId xmlns:a16="http://schemas.microsoft.com/office/drawing/2014/main" id="{D17DCD5B-617F-4F9A-8E01-BFE51A3760F1}"/>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49" name="Line 67">
              <a:extLst>
                <a:ext uri="{FF2B5EF4-FFF2-40B4-BE49-F238E27FC236}">
                  <a16:creationId xmlns:a16="http://schemas.microsoft.com/office/drawing/2014/main" id="{24C25160-D55E-4E9D-BE61-C92295C8F13D}"/>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0" name="Line 68">
              <a:extLst>
                <a:ext uri="{FF2B5EF4-FFF2-40B4-BE49-F238E27FC236}">
                  <a16:creationId xmlns:a16="http://schemas.microsoft.com/office/drawing/2014/main" id="{5336DAA8-E425-4680-8A9B-8AFF60977FFA}"/>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1" name="Line 69">
              <a:extLst>
                <a:ext uri="{FF2B5EF4-FFF2-40B4-BE49-F238E27FC236}">
                  <a16:creationId xmlns:a16="http://schemas.microsoft.com/office/drawing/2014/main" id="{ED7F908C-75A6-46E7-B949-A28B861936F7}"/>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2" name="Line 70">
              <a:extLst>
                <a:ext uri="{FF2B5EF4-FFF2-40B4-BE49-F238E27FC236}">
                  <a16:creationId xmlns:a16="http://schemas.microsoft.com/office/drawing/2014/main" id="{77C41809-C744-4F19-BE6C-9AB638930801}"/>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3" name="Line 71">
              <a:extLst>
                <a:ext uri="{FF2B5EF4-FFF2-40B4-BE49-F238E27FC236}">
                  <a16:creationId xmlns:a16="http://schemas.microsoft.com/office/drawing/2014/main" id="{6E3C62C6-80AF-4759-A43B-C23FBD942E1C}"/>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4" name="Line 72">
              <a:extLst>
                <a:ext uri="{FF2B5EF4-FFF2-40B4-BE49-F238E27FC236}">
                  <a16:creationId xmlns:a16="http://schemas.microsoft.com/office/drawing/2014/main" id="{4E8D6620-8AE4-4020-93C3-8FC02B4324AB}"/>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5" name="Line 73">
              <a:extLst>
                <a:ext uri="{FF2B5EF4-FFF2-40B4-BE49-F238E27FC236}">
                  <a16:creationId xmlns:a16="http://schemas.microsoft.com/office/drawing/2014/main" id="{0318D580-CE9B-49EB-A62C-6A5720536026}"/>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6" name="Freeform 74">
              <a:extLst>
                <a:ext uri="{FF2B5EF4-FFF2-40B4-BE49-F238E27FC236}">
                  <a16:creationId xmlns:a16="http://schemas.microsoft.com/office/drawing/2014/main" id="{6A3B6420-80BE-4D4E-8996-2E80E941A409}"/>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7" name="Line 75">
              <a:extLst>
                <a:ext uri="{FF2B5EF4-FFF2-40B4-BE49-F238E27FC236}">
                  <a16:creationId xmlns:a16="http://schemas.microsoft.com/office/drawing/2014/main" id="{16B7A019-124A-466F-8ED0-AB71D4617C51}"/>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8" name="Line 76">
              <a:extLst>
                <a:ext uri="{FF2B5EF4-FFF2-40B4-BE49-F238E27FC236}">
                  <a16:creationId xmlns:a16="http://schemas.microsoft.com/office/drawing/2014/main" id="{550B1EEB-312A-4505-AB91-819D876453B6}"/>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59" name="Line 77">
              <a:extLst>
                <a:ext uri="{FF2B5EF4-FFF2-40B4-BE49-F238E27FC236}">
                  <a16:creationId xmlns:a16="http://schemas.microsoft.com/office/drawing/2014/main" id="{AA44BD01-C2A3-48CA-94A6-6FC689EC84A4}"/>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660" name="Group 78">
              <a:extLst>
                <a:ext uri="{FF2B5EF4-FFF2-40B4-BE49-F238E27FC236}">
                  <a16:creationId xmlns:a16="http://schemas.microsoft.com/office/drawing/2014/main" id="{8FEC2857-2ECA-440D-86BE-B2586FBDE47F}"/>
                </a:ext>
              </a:extLst>
            </p:cNvPr>
            <p:cNvGrpSpPr>
              <a:grpSpLocks/>
            </p:cNvGrpSpPr>
            <p:nvPr/>
          </p:nvGrpSpPr>
          <p:grpSpPr bwMode="auto">
            <a:xfrm>
              <a:off x="2778" y="1621"/>
              <a:ext cx="168" cy="84"/>
              <a:chOff x="1573" y="1675"/>
              <a:chExt cx="168" cy="84"/>
            </a:xfrm>
          </p:grpSpPr>
          <p:sp>
            <p:nvSpPr>
              <p:cNvPr id="666" name="Freeform 79">
                <a:extLst>
                  <a:ext uri="{FF2B5EF4-FFF2-40B4-BE49-F238E27FC236}">
                    <a16:creationId xmlns:a16="http://schemas.microsoft.com/office/drawing/2014/main" id="{F619FF04-A79B-4A2C-AE71-6576AAC21548}"/>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67" name="Freeform 80">
                <a:extLst>
                  <a:ext uri="{FF2B5EF4-FFF2-40B4-BE49-F238E27FC236}">
                    <a16:creationId xmlns:a16="http://schemas.microsoft.com/office/drawing/2014/main" id="{F388E92F-3622-4F2C-9185-CB8F0DFBFDF9}"/>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661" name="Group 81">
              <a:extLst>
                <a:ext uri="{FF2B5EF4-FFF2-40B4-BE49-F238E27FC236}">
                  <a16:creationId xmlns:a16="http://schemas.microsoft.com/office/drawing/2014/main" id="{E64833F8-61A7-48AC-8E5B-2AC063D9BA6C}"/>
                </a:ext>
              </a:extLst>
            </p:cNvPr>
            <p:cNvGrpSpPr>
              <a:grpSpLocks/>
            </p:cNvGrpSpPr>
            <p:nvPr/>
          </p:nvGrpSpPr>
          <p:grpSpPr bwMode="auto">
            <a:xfrm>
              <a:off x="2778" y="1663"/>
              <a:ext cx="168" cy="174"/>
              <a:chOff x="1573" y="1717"/>
              <a:chExt cx="168" cy="174"/>
            </a:xfrm>
          </p:grpSpPr>
          <p:sp>
            <p:nvSpPr>
              <p:cNvPr id="664" name="Freeform 82">
                <a:extLst>
                  <a:ext uri="{FF2B5EF4-FFF2-40B4-BE49-F238E27FC236}">
                    <a16:creationId xmlns:a16="http://schemas.microsoft.com/office/drawing/2014/main" id="{AD443981-FB61-4967-8F9B-E25A5A99E3A4}"/>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65" name="Freeform 83">
                <a:extLst>
                  <a:ext uri="{FF2B5EF4-FFF2-40B4-BE49-F238E27FC236}">
                    <a16:creationId xmlns:a16="http://schemas.microsoft.com/office/drawing/2014/main" id="{5346525A-AEB3-4A41-8478-3558B5197112}"/>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662" name="Freeform 84">
              <a:extLst>
                <a:ext uri="{FF2B5EF4-FFF2-40B4-BE49-F238E27FC236}">
                  <a16:creationId xmlns:a16="http://schemas.microsoft.com/office/drawing/2014/main" id="{7321012E-DBCA-4000-BD92-6DC6629D5EAF}"/>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63" name="Line 85">
              <a:extLst>
                <a:ext uri="{FF2B5EF4-FFF2-40B4-BE49-F238E27FC236}">
                  <a16:creationId xmlns:a16="http://schemas.microsoft.com/office/drawing/2014/main" id="{C93DE3AC-6543-4A19-BD20-6DBC7BD2C357}"/>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672" name="Group 17">
            <a:extLst>
              <a:ext uri="{FF2B5EF4-FFF2-40B4-BE49-F238E27FC236}">
                <a16:creationId xmlns:a16="http://schemas.microsoft.com/office/drawing/2014/main" id="{6371AC0D-979C-4553-B2F6-B11879EB71AE}"/>
              </a:ext>
            </a:extLst>
          </p:cNvPr>
          <p:cNvGrpSpPr>
            <a:grpSpLocks/>
          </p:cNvGrpSpPr>
          <p:nvPr/>
        </p:nvGrpSpPr>
        <p:grpSpPr bwMode="auto">
          <a:xfrm>
            <a:off x="7973515" y="4741192"/>
            <a:ext cx="239772" cy="488770"/>
            <a:chOff x="2670" y="1152"/>
            <a:chExt cx="276" cy="685"/>
          </a:xfrm>
        </p:grpSpPr>
        <p:sp>
          <p:nvSpPr>
            <p:cNvPr id="673" name="Freeform 18">
              <a:extLst>
                <a:ext uri="{FF2B5EF4-FFF2-40B4-BE49-F238E27FC236}">
                  <a16:creationId xmlns:a16="http://schemas.microsoft.com/office/drawing/2014/main" id="{269BA881-CDF2-41DD-828F-4D9813A459C9}"/>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74" name="Freeform 19">
              <a:extLst>
                <a:ext uri="{FF2B5EF4-FFF2-40B4-BE49-F238E27FC236}">
                  <a16:creationId xmlns:a16="http://schemas.microsoft.com/office/drawing/2014/main" id="{FF730A28-3C5F-4DAC-A0FB-252CEAA94AC3}"/>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75" name="Freeform 20">
              <a:extLst>
                <a:ext uri="{FF2B5EF4-FFF2-40B4-BE49-F238E27FC236}">
                  <a16:creationId xmlns:a16="http://schemas.microsoft.com/office/drawing/2014/main" id="{36AB6B31-6B61-44D0-8F04-080BBD1810A5}"/>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76" name="Freeform 21">
              <a:extLst>
                <a:ext uri="{FF2B5EF4-FFF2-40B4-BE49-F238E27FC236}">
                  <a16:creationId xmlns:a16="http://schemas.microsoft.com/office/drawing/2014/main" id="{E2390ECF-3724-47E3-A0FC-25B528A76129}"/>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77" name="Freeform 22">
              <a:extLst>
                <a:ext uri="{FF2B5EF4-FFF2-40B4-BE49-F238E27FC236}">
                  <a16:creationId xmlns:a16="http://schemas.microsoft.com/office/drawing/2014/main" id="{881B5441-E27F-412D-A13C-F3198BAEB6B6}"/>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78" name="Freeform 23">
              <a:extLst>
                <a:ext uri="{FF2B5EF4-FFF2-40B4-BE49-F238E27FC236}">
                  <a16:creationId xmlns:a16="http://schemas.microsoft.com/office/drawing/2014/main" id="{4223622A-2C90-4046-98F1-2D650A378536}"/>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79" name="Line 24">
              <a:extLst>
                <a:ext uri="{FF2B5EF4-FFF2-40B4-BE49-F238E27FC236}">
                  <a16:creationId xmlns:a16="http://schemas.microsoft.com/office/drawing/2014/main" id="{FCD6EA03-9268-41E3-B0F0-3D10257124BD}"/>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0" name="Line 25">
              <a:extLst>
                <a:ext uri="{FF2B5EF4-FFF2-40B4-BE49-F238E27FC236}">
                  <a16:creationId xmlns:a16="http://schemas.microsoft.com/office/drawing/2014/main" id="{921FCA7C-E722-44D8-B8E7-4ACC10518522}"/>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1" name="Line 26">
              <a:extLst>
                <a:ext uri="{FF2B5EF4-FFF2-40B4-BE49-F238E27FC236}">
                  <a16:creationId xmlns:a16="http://schemas.microsoft.com/office/drawing/2014/main" id="{66649683-B532-4593-9FCF-556CE9B0D08F}"/>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2" name="Line 27">
              <a:extLst>
                <a:ext uri="{FF2B5EF4-FFF2-40B4-BE49-F238E27FC236}">
                  <a16:creationId xmlns:a16="http://schemas.microsoft.com/office/drawing/2014/main" id="{62406721-AB0E-4C09-B8E9-38A8F4B7B62B}"/>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3" name="Line 28">
              <a:extLst>
                <a:ext uri="{FF2B5EF4-FFF2-40B4-BE49-F238E27FC236}">
                  <a16:creationId xmlns:a16="http://schemas.microsoft.com/office/drawing/2014/main" id="{F90D66EE-A38A-4433-A1CD-D19DE850E066}"/>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4" name="Line 29">
              <a:extLst>
                <a:ext uri="{FF2B5EF4-FFF2-40B4-BE49-F238E27FC236}">
                  <a16:creationId xmlns:a16="http://schemas.microsoft.com/office/drawing/2014/main" id="{95C2B94F-6D23-4B73-97AB-AF8A7855C416}"/>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5" name="Line 30">
              <a:extLst>
                <a:ext uri="{FF2B5EF4-FFF2-40B4-BE49-F238E27FC236}">
                  <a16:creationId xmlns:a16="http://schemas.microsoft.com/office/drawing/2014/main" id="{2D9E1C2B-120A-4A36-A558-A8A67E5ADBB8}"/>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6" name="Line 31">
              <a:extLst>
                <a:ext uri="{FF2B5EF4-FFF2-40B4-BE49-F238E27FC236}">
                  <a16:creationId xmlns:a16="http://schemas.microsoft.com/office/drawing/2014/main" id="{FDB20623-A4FA-4E75-8463-F97A5CD3DB15}"/>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7" name="Line 32">
              <a:extLst>
                <a:ext uri="{FF2B5EF4-FFF2-40B4-BE49-F238E27FC236}">
                  <a16:creationId xmlns:a16="http://schemas.microsoft.com/office/drawing/2014/main" id="{A16601D5-CE40-4AE8-B3CA-4E3286989577}"/>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8" name="Line 33">
              <a:extLst>
                <a:ext uri="{FF2B5EF4-FFF2-40B4-BE49-F238E27FC236}">
                  <a16:creationId xmlns:a16="http://schemas.microsoft.com/office/drawing/2014/main" id="{D25CFE1D-9C3C-4599-B822-90F24F5669DB}"/>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89" name="Line 34">
              <a:extLst>
                <a:ext uri="{FF2B5EF4-FFF2-40B4-BE49-F238E27FC236}">
                  <a16:creationId xmlns:a16="http://schemas.microsoft.com/office/drawing/2014/main" id="{D80100E8-D0F4-413D-A8E6-FC5BF5157E5B}"/>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0" name="Line 35">
              <a:extLst>
                <a:ext uri="{FF2B5EF4-FFF2-40B4-BE49-F238E27FC236}">
                  <a16:creationId xmlns:a16="http://schemas.microsoft.com/office/drawing/2014/main" id="{6B5936D7-73C0-45AB-B33D-1049C15FDA3D}"/>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1" name="Line 36">
              <a:extLst>
                <a:ext uri="{FF2B5EF4-FFF2-40B4-BE49-F238E27FC236}">
                  <a16:creationId xmlns:a16="http://schemas.microsoft.com/office/drawing/2014/main" id="{7EF2D8F3-54F7-41FD-BB11-E22648B817CE}"/>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2" name="Line 37">
              <a:extLst>
                <a:ext uri="{FF2B5EF4-FFF2-40B4-BE49-F238E27FC236}">
                  <a16:creationId xmlns:a16="http://schemas.microsoft.com/office/drawing/2014/main" id="{45635475-27ED-4B13-84FC-33F25394BF32}"/>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3" name="Line 38">
              <a:extLst>
                <a:ext uri="{FF2B5EF4-FFF2-40B4-BE49-F238E27FC236}">
                  <a16:creationId xmlns:a16="http://schemas.microsoft.com/office/drawing/2014/main" id="{2017118C-A5FE-4013-89E4-5C6E50C5D450}"/>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4" name="Line 39">
              <a:extLst>
                <a:ext uri="{FF2B5EF4-FFF2-40B4-BE49-F238E27FC236}">
                  <a16:creationId xmlns:a16="http://schemas.microsoft.com/office/drawing/2014/main" id="{AE65124D-DA41-44D4-8D34-9E3D4ABC5C4A}"/>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5" name="Freeform 40">
              <a:extLst>
                <a:ext uri="{FF2B5EF4-FFF2-40B4-BE49-F238E27FC236}">
                  <a16:creationId xmlns:a16="http://schemas.microsoft.com/office/drawing/2014/main" id="{DB638D91-DA15-41F7-936D-3C1C2C207DEF}"/>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6" name="Line 41">
              <a:extLst>
                <a:ext uri="{FF2B5EF4-FFF2-40B4-BE49-F238E27FC236}">
                  <a16:creationId xmlns:a16="http://schemas.microsoft.com/office/drawing/2014/main" id="{721911EA-E125-4AA2-99C1-EF3853436B19}"/>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7" name="Line 42">
              <a:extLst>
                <a:ext uri="{FF2B5EF4-FFF2-40B4-BE49-F238E27FC236}">
                  <a16:creationId xmlns:a16="http://schemas.microsoft.com/office/drawing/2014/main" id="{872F54CF-7367-4C9C-8C58-251A29FB0B44}"/>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698" name="Line 43">
              <a:extLst>
                <a:ext uri="{FF2B5EF4-FFF2-40B4-BE49-F238E27FC236}">
                  <a16:creationId xmlns:a16="http://schemas.microsoft.com/office/drawing/2014/main" id="{B394FD25-22CF-4EEF-BC8B-9DF58796D9CF}"/>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699" name="Group 44">
              <a:extLst>
                <a:ext uri="{FF2B5EF4-FFF2-40B4-BE49-F238E27FC236}">
                  <a16:creationId xmlns:a16="http://schemas.microsoft.com/office/drawing/2014/main" id="{4DAFEF6C-439C-43BB-A985-B069ABAF308D}"/>
                </a:ext>
              </a:extLst>
            </p:cNvPr>
            <p:cNvGrpSpPr>
              <a:grpSpLocks/>
            </p:cNvGrpSpPr>
            <p:nvPr/>
          </p:nvGrpSpPr>
          <p:grpSpPr bwMode="auto">
            <a:xfrm>
              <a:off x="2778" y="1621"/>
              <a:ext cx="168" cy="84"/>
              <a:chOff x="1573" y="1675"/>
              <a:chExt cx="168" cy="84"/>
            </a:xfrm>
          </p:grpSpPr>
          <p:sp>
            <p:nvSpPr>
              <p:cNvPr id="739" name="Freeform 45">
                <a:extLst>
                  <a:ext uri="{FF2B5EF4-FFF2-40B4-BE49-F238E27FC236}">
                    <a16:creationId xmlns:a16="http://schemas.microsoft.com/office/drawing/2014/main" id="{4BC27843-DDD0-45A5-9E39-BE2EA4EC9852}"/>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0" name="Freeform 46">
                <a:extLst>
                  <a:ext uri="{FF2B5EF4-FFF2-40B4-BE49-F238E27FC236}">
                    <a16:creationId xmlns:a16="http://schemas.microsoft.com/office/drawing/2014/main" id="{65FC4AF9-150D-450B-BBB1-851319EDB8E9}"/>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700" name="Group 47">
              <a:extLst>
                <a:ext uri="{FF2B5EF4-FFF2-40B4-BE49-F238E27FC236}">
                  <a16:creationId xmlns:a16="http://schemas.microsoft.com/office/drawing/2014/main" id="{512F614A-6C79-451F-BAA7-568850E258F9}"/>
                </a:ext>
              </a:extLst>
            </p:cNvPr>
            <p:cNvGrpSpPr>
              <a:grpSpLocks/>
            </p:cNvGrpSpPr>
            <p:nvPr/>
          </p:nvGrpSpPr>
          <p:grpSpPr bwMode="auto">
            <a:xfrm>
              <a:off x="2778" y="1663"/>
              <a:ext cx="168" cy="174"/>
              <a:chOff x="1573" y="1717"/>
              <a:chExt cx="168" cy="174"/>
            </a:xfrm>
          </p:grpSpPr>
          <p:sp>
            <p:nvSpPr>
              <p:cNvPr id="737" name="Freeform 48">
                <a:extLst>
                  <a:ext uri="{FF2B5EF4-FFF2-40B4-BE49-F238E27FC236}">
                    <a16:creationId xmlns:a16="http://schemas.microsoft.com/office/drawing/2014/main" id="{9F041FA6-3189-4C6D-B4CC-9F7D4018AB0F}"/>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38" name="Freeform 49">
                <a:extLst>
                  <a:ext uri="{FF2B5EF4-FFF2-40B4-BE49-F238E27FC236}">
                    <a16:creationId xmlns:a16="http://schemas.microsoft.com/office/drawing/2014/main" id="{190B42C8-D4E6-40DF-BDC8-721FFBB7CCA9}"/>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701" name="Freeform 50">
              <a:extLst>
                <a:ext uri="{FF2B5EF4-FFF2-40B4-BE49-F238E27FC236}">
                  <a16:creationId xmlns:a16="http://schemas.microsoft.com/office/drawing/2014/main" id="{635A46D6-51A6-47BA-8B5D-CF539FAFD6DD}"/>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2" name="Line 51">
              <a:extLst>
                <a:ext uri="{FF2B5EF4-FFF2-40B4-BE49-F238E27FC236}">
                  <a16:creationId xmlns:a16="http://schemas.microsoft.com/office/drawing/2014/main" id="{C7201C1C-6FFD-4ED6-9F7D-A4156EE0C76F}"/>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3" name="Freeform 52">
              <a:extLst>
                <a:ext uri="{FF2B5EF4-FFF2-40B4-BE49-F238E27FC236}">
                  <a16:creationId xmlns:a16="http://schemas.microsoft.com/office/drawing/2014/main" id="{24812A2A-87C7-4671-AEE6-4A83E37525A8}"/>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4" name="Freeform 53">
              <a:extLst>
                <a:ext uri="{FF2B5EF4-FFF2-40B4-BE49-F238E27FC236}">
                  <a16:creationId xmlns:a16="http://schemas.microsoft.com/office/drawing/2014/main" id="{8BB9BE14-B50F-4F78-9C20-048EA69E05D4}"/>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5" name="Freeform 54">
              <a:extLst>
                <a:ext uri="{FF2B5EF4-FFF2-40B4-BE49-F238E27FC236}">
                  <a16:creationId xmlns:a16="http://schemas.microsoft.com/office/drawing/2014/main" id="{F90C572D-9451-4CF0-99C5-58535628D4FB}"/>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6" name="Freeform 55">
              <a:extLst>
                <a:ext uri="{FF2B5EF4-FFF2-40B4-BE49-F238E27FC236}">
                  <a16:creationId xmlns:a16="http://schemas.microsoft.com/office/drawing/2014/main" id="{8CDA9BDB-EC5E-4475-9B46-60FDEA342DBA}"/>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7" name="Freeform 56">
              <a:extLst>
                <a:ext uri="{FF2B5EF4-FFF2-40B4-BE49-F238E27FC236}">
                  <a16:creationId xmlns:a16="http://schemas.microsoft.com/office/drawing/2014/main" id="{25339FA7-E3AE-42E7-AF7F-5BA12386BAD1}"/>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8" name="Freeform 57">
              <a:extLst>
                <a:ext uri="{FF2B5EF4-FFF2-40B4-BE49-F238E27FC236}">
                  <a16:creationId xmlns:a16="http://schemas.microsoft.com/office/drawing/2014/main" id="{932B428E-CDBC-41F6-8FBF-DD435620CBAC}"/>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09" name="Line 58">
              <a:extLst>
                <a:ext uri="{FF2B5EF4-FFF2-40B4-BE49-F238E27FC236}">
                  <a16:creationId xmlns:a16="http://schemas.microsoft.com/office/drawing/2014/main" id="{12762EB0-8EF1-43A6-900A-33500AF324AE}"/>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0" name="Line 59">
              <a:extLst>
                <a:ext uri="{FF2B5EF4-FFF2-40B4-BE49-F238E27FC236}">
                  <a16:creationId xmlns:a16="http://schemas.microsoft.com/office/drawing/2014/main" id="{9275F11B-76F5-4403-B7F7-8818E0A3C3CC}"/>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1" name="Line 60">
              <a:extLst>
                <a:ext uri="{FF2B5EF4-FFF2-40B4-BE49-F238E27FC236}">
                  <a16:creationId xmlns:a16="http://schemas.microsoft.com/office/drawing/2014/main" id="{9982DEF8-C528-4BDA-9DEE-4131E5A04102}"/>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2" name="Line 61">
              <a:extLst>
                <a:ext uri="{FF2B5EF4-FFF2-40B4-BE49-F238E27FC236}">
                  <a16:creationId xmlns:a16="http://schemas.microsoft.com/office/drawing/2014/main" id="{B7652F83-E3F2-4BA8-90F7-7DFBF92DAF50}"/>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3" name="Line 62">
              <a:extLst>
                <a:ext uri="{FF2B5EF4-FFF2-40B4-BE49-F238E27FC236}">
                  <a16:creationId xmlns:a16="http://schemas.microsoft.com/office/drawing/2014/main" id="{0FDE93F0-D8FF-4C05-B482-7EDC5CE2E8B8}"/>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4" name="Line 63">
              <a:extLst>
                <a:ext uri="{FF2B5EF4-FFF2-40B4-BE49-F238E27FC236}">
                  <a16:creationId xmlns:a16="http://schemas.microsoft.com/office/drawing/2014/main" id="{23AAF02A-619F-4E55-A8A3-30B380B1C095}"/>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5" name="Line 64">
              <a:extLst>
                <a:ext uri="{FF2B5EF4-FFF2-40B4-BE49-F238E27FC236}">
                  <a16:creationId xmlns:a16="http://schemas.microsoft.com/office/drawing/2014/main" id="{F7381125-6A6D-462B-9720-209194613CBE}"/>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6" name="Line 65">
              <a:extLst>
                <a:ext uri="{FF2B5EF4-FFF2-40B4-BE49-F238E27FC236}">
                  <a16:creationId xmlns:a16="http://schemas.microsoft.com/office/drawing/2014/main" id="{48617BC7-D018-4F1B-9BB9-E2B4FCA2AC94}"/>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7" name="Line 66">
              <a:extLst>
                <a:ext uri="{FF2B5EF4-FFF2-40B4-BE49-F238E27FC236}">
                  <a16:creationId xmlns:a16="http://schemas.microsoft.com/office/drawing/2014/main" id="{D794DA75-613A-4DD6-B862-A3A1FC26CDD0}"/>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8" name="Line 67">
              <a:extLst>
                <a:ext uri="{FF2B5EF4-FFF2-40B4-BE49-F238E27FC236}">
                  <a16:creationId xmlns:a16="http://schemas.microsoft.com/office/drawing/2014/main" id="{FAA17808-44B4-44E2-8FA4-0ACDDD27F041}"/>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19" name="Line 68">
              <a:extLst>
                <a:ext uri="{FF2B5EF4-FFF2-40B4-BE49-F238E27FC236}">
                  <a16:creationId xmlns:a16="http://schemas.microsoft.com/office/drawing/2014/main" id="{C5AF5FB2-BDF7-4FFD-BFFE-897FAAFD71E0}"/>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0" name="Line 69">
              <a:extLst>
                <a:ext uri="{FF2B5EF4-FFF2-40B4-BE49-F238E27FC236}">
                  <a16:creationId xmlns:a16="http://schemas.microsoft.com/office/drawing/2014/main" id="{E288CE69-E43B-4F15-82E1-A0703AB28A39}"/>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1" name="Line 70">
              <a:extLst>
                <a:ext uri="{FF2B5EF4-FFF2-40B4-BE49-F238E27FC236}">
                  <a16:creationId xmlns:a16="http://schemas.microsoft.com/office/drawing/2014/main" id="{5D0E31E3-5D73-49AE-9D13-D19DED280561}"/>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2" name="Line 71">
              <a:extLst>
                <a:ext uri="{FF2B5EF4-FFF2-40B4-BE49-F238E27FC236}">
                  <a16:creationId xmlns:a16="http://schemas.microsoft.com/office/drawing/2014/main" id="{2E24D577-BF43-4567-963F-6B00DF280FD7}"/>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3" name="Line 72">
              <a:extLst>
                <a:ext uri="{FF2B5EF4-FFF2-40B4-BE49-F238E27FC236}">
                  <a16:creationId xmlns:a16="http://schemas.microsoft.com/office/drawing/2014/main" id="{896D790D-76D8-40DA-96BC-E131ACE55040}"/>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4" name="Line 73">
              <a:extLst>
                <a:ext uri="{FF2B5EF4-FFF2-40B4-BE49-F238E27FC236}">
                  <a16:creationId xmlns:a16="http://schemas.microsoft.com/office/drawing/2014/main" id="{52259E03-EB85-49D1-B503-E196054650FC}"/>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5" name="Freeform 74">
              <a:extLst>
                <a:ext uri="{FF2B5EF4-FFF2-40B4-BE49-F238E27FC236}">
                  <a16:creationId xmlns:a16="http://schemas.microsoft.com/office/drawing/2014/main" id="{1A4801AC-EE9B-46CD-A89F-B155C5FB55C5}"/>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6" name="Line 75">
              <a:extLst>
                <a:ext uri="{FF2B5EF4-FFF2-40B4-BE49-F238E27FC236}">
                  <a16:creationId xmlns:a16="http://schemas.microsoft.com/office/drawing/2014/main" id="{2F0A8D95-30A1-46D8-A2EA-A6B96E314B1D}"/>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7" name="Line 76">
              <a:extLst>
                <a:ext uri="{FF2B5EF4-FFF2-40B4-BE49-F238E27FC236}">
                  <a16:creationId xmlns:a16="http://schemas.microsoft.com/office/drawing/2014/main" id="{C04B037D-8799-4831-98D5-CA0E124BD1C5}"/>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28" name="Line 77">
              <a:extLst>
                <a:ext uri="{FF2B5EF4-FFF2-40B4-BE49-F238E27FC236}">
                  <a16:creationId xmlns:a16="http://schemas.microsoft.com/office/drawing/2014/main" id="{8E4C71EA-3565-4F99-A8C7-F07D631B94EA}"/>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729" name="Group 78">
              <a:extLst>
                <a:ext uri="{FF2B5EF4-FFF2-40B4-BE49-F238E27FC236}">
                  <a16:creationId xmlns:a16="http://schemas.microsoft.com/office/drawing/2014/main" id="{96F2786C-65FF-423E-836A-D4A8029BFB50}"/>
                </a:ext>
              </a:extLst>
            </p:cNvPr>
            <p:cNvGrpSpPr>
              <a:grpSpLocks/>
            </p:cNvGrpSpPr>
            <p:nvPr/>
          </p:nvGrpSpPr>
          <p:grpSpPr bwMode="auto">
            <a:xfrm>
              <a:off x="2778" y="1621"/>
              <a:ext cx="168" cy="84"/>
              <a:chOff x="1573" y="1675"/>
              <a:chExt cx="168" cy="84"/>
            </a:xfrm>
          </p:grpSpPr>
          <p:sp>
            <p:nvSpPr>
              <p:cNvPr id="735" name="Freeform 79">
                <a:extLst>
                  <a:ext uri="{FF2B5EF4-FFF2-40B4-BE49-F238E27FC236}">
                    <a16:creationId xmlns:a16="http://schemas.microsoft.com/office/drawing/2014/main" id="{5C3E5BD6-7FE5-4A20-B11A-B0723963DFEB}"/>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36" name="Freeform 80">
                <a:extLst>
                  <a:ext uri="{FF2B5EF4-FFF2-40B4-BE49-F238E27FC236}">
                    <a16:creationId xmlns:a16="http://schemas.microsoft.com/office/drawing/2014/main" id="{4B76F521-1D1A-437C-BA21-B2F43F1F9AAE}"/>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730" name="Group 81">
              <a:extLst>
                <a:ext uri="{FF2B5EF4-FFF2-40B4-BE49-F238E27FC236}">
                  <a16:creationId xmlns:a16="http://schemas.microsoft.com/office/drawing/2014/main" id="{A8DC87B7-B7BE-4A7D-8444-496F984429BA}"/>
                </a:ext>
              </a:extLst>
            </p:cNvPr>
            <p:cNvGrpSpPr>
              <a:grpSpLocks/>
            </p:cNvGrpSpPr>
            <p:nvPr/>
          </p:nvGrpSpPr>
          <p:grpSpPr bwMode="auto">
            <a:xfrm>
              <a:off x="2778" y="1663"/>
              <a:ext cx="168" cy="174"/>
              <a:chOff x="1573" y="1717"/>
              <a:chExt cx="168" cy="174"/>
            </a:xfrm>
          </p:grpSpPr>
          <p:sp>
            <p:nvSpPr>
              <p:cNvPr id="733" name="Freeform 82">
                <a:extLst>
                  <a:ext uri="{FF2B5EF4-FFF2-40B4-BE49-F238E27FC236}">
                    <a16:creationId xmlns:a16="http://schemas.microsoft.com/office/drawing/2014/main" id="{8B6F7D69-1AA8-41AC-AAEC-19A9E408D2E5}"/>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34" name="Freeform 83">
                <a:extLst>
                  <a:ext uri="{FF2B5EF4-FFF2-40B4-BE49-F238E27FC236}">
                    <a16:creationId xmlns:a16="http://schemas.microsoft.com/office/drawing/2014/main" id="{7955887B-F7FA-48DB-9224-CC184AF81428}"/>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731" name="Freeform 84">
              <a:extLst>
                <a:ext uri="{FF2B5EF4-FFF2-40B4-BE49-F238E27FC236}">
                  <a16:creationId xmlns:a16="http://schemas.microsoft.com/office/drawing/2014/main" id="{0010C856-B2B0-421A-878A-493DC5A78BCC}"/>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32" name="Line 85">
              <a:extLst>
                <a:ext uri="{FF2B5EF4-FFF2-40B4-BE49-F238E27FC236}">
                  <a16:creationId xmlns:a16="http://schemas.microsoft.com/office/drawing/2014/main" id="{6E798074-B813-4661-B4FB-4E256E2A88FA}"/>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741" name="Group 17">
            <a:extLst>
              <a:ext uri="{FF2B5EF4-FFF2-40B4-BE49-F238E27FC236}">
                <a16:creationId xmlns:a16="http://schemas.microsoft.com/office/drawing/2014/main" id="{EEAE6FB5-0EF5-4919-98D6-C1BE226EFB8E}"/>
              </a:ext>
            </a:extLst>
          </p:cNvPr>
          <p:cNvGrpSpPr>
            <a:grpSpLocks/>
          </p:cNvGrpSpPr>
          <p:nvPr/>
        </p:nvGrpSpPr>
        <p:grpSpPr bwMode="auto">
          <a:xfrm>
            <a:off x="9133365" y="4783831"/>
            <a:ext cx="239772" cy="488770"/>
            <a:chOff x="2670" y="1152"/>
            <a:chExt cx="276" cy="685"/>
          </a:xfrm>
        </p:grpSpPr>
        <p:sp>
          <p:nvSpPr>
            <p:cNvPr id="742" name="Freeform 18">
              <a:extLst>
                <a:ext uri="{FF2B5EF4-FFF2-40B4-BE49-F238E27FC236}">
                  <a16:creationId xmlns:a16="http://schemas.microsoft.com/office/drawing/2014/main" id="{0958338B-21E9-4993-8E1F-A025860B5247}"/>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3" name="Freeform 19">
              <a:extLst>
                <a:ext uri="{FF2B5EF4-FFF2-40B4-BE49-F238E27FC236}">
                  <a16:creationId xmlns:a16="http://schemas.microsoft.com/office/drawing/2014/main" id="{9C1D0C1C-4BF2-45E1-B396-04E56C868199}"/>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4" name="Freeform 20">
              <a:extLst>
                <a:ext uri="{FF2B5EF4-FFF2-40B4-BE49-F238E27FC236}">
                  <a16:creationId xmlns:a16="http://schemas.microsoft.com/office/drawing/2014/main" id="{D8AB93B5-9A4B-45B7-A96A-23B704EF5836}"/>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5" name="Freeform 21">
              <a:extLst>
                <a:ext uri="{FF2B5EF4-FFF2-40B4-BE49-F238E27FC236}">
                  <a16:creationId xmlns:a16="http://schemas.microsoft.com/office/drawing/2014/main" id="{7FA574B3-58AE-4239-81EC-71F9DC8614A7}"/>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6" name="Freeform 22">
              <a:extLst>
                <a:ext uri="{FF2B5EF4-FFF2-40B4-BE49-F238E27FC236}">
                  <a16:creationId xmlns:a16="http://schemas.microsoft.com/office/drawing/2014/main" id="{02E78015-1E3E-4BED-9F40-3E84DD3658DA}"/>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7" name="Freeform 23">
              <a:extLst>
                <a:ext uri="{FF2B5EF4-FFF2-40B4-BE49-F238E27FC236}">
                  <a16:creationId xmlns:a16="http://schemas.microsoft.com/office/drawing/2014/main" id="{1760A38B-E3C8-41FD-927A-8A83CBFB5BCF}"/>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8" name="Line 24">
              <a:extLst>
                <a:ext uri="{FF2B5EF4-FFF2-40B4-BE49-F238E27FC236}">
                  <a16:creationId xmlns:a16="http://schemas.microsoft.com/office/drawing/2014/main" id="{AACBB9FA-7775-467F-80AA-10B7C13249A4}"/>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49" name="Line 25">
              <a:extLst>
                <a:ext uri="{FF2B5EF4-FFF2-40B4-BE49-F238E27FC236}">
                  <a16:creationId xmlns:a16="http://schemas.microsoft.com/office/drawing/2014/main" id="{687609F1-A0A3-4389-8F9E-34B3F8F00538}"/>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0" name="Line 26">
              <a:extLst>
                <a:ext uri="{FF2B5EF4-FFF2-40B4-BE49-F238E27FC236}">
                  <a16:creationId xmlns:a16="http://schemas.microsoft.com/office/drawing/2014/main" id="{72FB6343-48C0-46FD-BA8B-28F53E42A207}"/>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1" name="Line 27">
              <a:extLst>
                <a:ext uri="{FF2B5EF4-FFF2-40B4-BE49-F238E27FC236}">
                  <a16:creationId xmlns:a16="http://schemas.microsoft.com/office/drawing/2014/main" id="{8E5D7968-F402-4F32-AE3B-E39844802B1B}"/>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2" name="Line 28">
              <a:extLst>
                <a:ext uri="{FF2B5EF4-FFF2-40B4-BE49-F238E27FC236}">
                  <a16:creationId xmlns:a16="http://schemas.microsoft.com/office/drawing/2014/main" id="{5FB43E15-86FA-4446-B087-72730D8F3F59}"/>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3" name="Line 29">
              <a:extLst>
                <a:ext uri="{FF2B5EF4-FFF2-40B4-BE49-F238E27FC236}">
                  <a16:creationId xmlns:a16="http://schemas.microsoft.com/office/drawing/2014/main" id="{9859F8F9-B1BF-4196-83DE-AF87B9CC79D1}"/>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4" name="Line 30">
              <a:extLst>
                <a:ext uri="{FF2B5EF4-FFF2-40B4-BE49-F238E27FC236}">
                  <a16:creationId xmlns:a16="http://schemas.microsoft.com/office/drawing/2014/main" id="{E0963A80-3237-4FBD-9BE4-B5D4CD9E9ECD}"/>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5" name="Line 31">
              <a:extLst>
                <a:ext uri="{FF2B5EF4-FFF2-40B4-BE49-F238E27FC236}">
                  <a16:creationId xmlns:a16="http://schemas.microsoft.com/office/drawing/2014/main" id="{34FD7677-4EE4-4D6D-97A9-2567B0C509C7}"/>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6" name="Line 32">
              <a:extLst>
                <a:ext uri="{FF2B5EF4-FFF2-40B4-BE49-F238E27FC236}">
                  <a16:creationId xmlns:a16="http://schemas.microsoft.com/office/drawing/2014/main" id="{A99A42D2-6F38-4893-908C-2CCDEA7E0C92}"/>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7" name="Line 33">
              <a:extLst>
                <a:ext uri="{FF2B5EF4-FFF2-40B4-BE49-F238E27FC236}">
                  <a16:creationId xmlns:a16="http://schemas.microsoft.com/office/drawing/2014/main" id="{69D11EBC-08DE-4F58-A2EA-EE15F9130DE5}"/>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8" name="Line 34">
              <a:extLst>
                <a:ext uri="{FF2B5EF4-FFF2-40B4-BE49-F238E27FC236}">
                  <a16:creationId xmlns:a16="http://schemas.microsoft.com/office/drawing/2014/main" id="{3D37FB95-97C8-4B77-B0B1-428A104426A8}"/>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59" name="Line 35">
              <a:extLst>
                <a:ext uri="{FF2B5EF4-FFF2-40B4-BE49-F238E27FC236}">
                  <a16:creationId xmlns:a16="http://schemas.microsoft.com/office/drawing/2014/main" id="{DFD28F4A-3076-402E-9A79-CE26EA0929F3}"/>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0" name="Line 36">
              <a:extLst>
                <a:ext uri="{FF2B5EF4-FFF2-40B4-BE49-F238E27FC236}">
                  <a16:creationId xmlns:a16="http://schemas.microsoft.com/office/drawing/2014/main" id="{2D64B44A-2CC0-4690-80C3-52ECB5CF2E73}"/>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1" name="Line 37">
              <a:extLst>
                <a:ext uri="{FF2B5EF4-FFF2-40B4-BE49-F238E27FC236}">
                  <a16:creationId xmlns:a16="http://schemas.microsoft.com/office/drawing/2014/main" id="{E4282D22-B284-4BB5-B3C2-EBAB5EB5A09D}"/>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2" name="Line 38">
              <a:extLst>
                <a:ext uri="{FF2B5EF4-FFF2-40B4-BE49-F238E27FC236}">
                  <a16:creationId xmlns:a16="http://schemas.microsoft.com/office/drawing/2014/main" id="{8A1FF370-1267-4E07-B468-BB67BEC91024}"/>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3" name="Line 39">
              <a:extLst>
                <a:ext uri="{FF2B5EF4-FFF2-40B4-BE49-F238E27FC236}">
                  <a16:creationId xmlns:a16="http://schemas.microsoft.com/office/drawing/2014/main" id="{B731FBD8-3BC6-45DC-B893-8F89B389FD54}"/>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4" name="Freeform 40">
              <a:extLst>
                <a:ext uri="{FF2B5EF4-FFF2-40B4-BE49-F238E27FC236}">
                  <a16:creationId xmlns:a16="http://schemas.microsoft.com/office/drawing/2014/main" id="{792927D3-2792-48B5-89CC-E2E8201FD70D}"/>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5" name="Line 41">
              <a:extLst>
                <a:ext uri="{FF2B5EF4-FFF2-40B4-BE49-F238E27FC236}">
                  <a16:creationId xmlns:a16="http://schemas.microsoft.com/office/drawing/2014/main" id="{41FAD0D7-2ACC-4474-9578-29F61CD0F3D0}"/>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6" name="Line 42">
              <a:extLst>
                <a:ext uri="{FF2B5EF4-FFF2-40B4-BE49-F238E27FC236}">
                  <a16:creationId xmlns:a16="http://schemas.microsoft.com/office/drawing/2014/main" id="{5547F906-8362-45FE-BFB3-BF7ABF112C27}"/>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67" name="Line 43">
              <a:extLst>
                <a:ext uri="{FF2B5EF4-FFF2-40B4-BE49-F238E27FC236}">
                  <a16:creationId xmlns:a16="http://schemas.microsoft.com/office/drawing/2014/main" id="{6DBAD48C-5C14-4036-BB03-0D42424EC3D0}"/>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768" name="Group 44">
              <a:extLst>
                <a:ext uri="{FF2B5EF4-FFF2-40B4-BE49-F238E27FC236}">
                  <a16:creationId xmlns:a16="http://schemas.microsoft.com/office/drawing/2014/main" id="{E7FADF8C-7722-400F-82B6-BE603FD75A7F}"/>
                </a:ext>
              </a:extLst>
            </p:cNvPr>
            <p:cNvGrpSpPr>
              <a:grpSpLocks/>
            </p:cNvGrpSpPr>
            <p:nvPr/>
          </p:nvGrpSpPr>
          <p:grpSpPr bwMode="auto">
            <a:xfrm>
              <a:off x="2778" y="1621"/>
              <a:ext cx="168" cy="84"/>
              <a:chOff x="1573" y="1675"/>
              <a:chExt cx="168" cy="84"/>
            </a:xfrm>
          </p:grpSpPr>
          <p:sp>
            <p:nvSpPr>
              <p:cNvPr id="808" name="Freeform 45">
                <a:extLst>
                  <a:ext uri="{FF2B5EF4-FFF2-40B4-BE49-F238E27FC236}">
                    <a16:creationId xmlns:a16="http://schemas.microsoft.com/office/drawing/2014/main" id="{C41B4F1A-2870-46BF-B759-F3F76C0A33E2}"/>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09" name="Freeform 46">
                <a:extLst>
                  <a:ext uri="{FF2B5EF4-FFF2-40B4-BE49-F238E27FC236}">
                    <a16:creationId xmlns:a16="http://schemas.microsoft.com/office/drawing/2014/main" id="{450E9EC9-43CF-41E2-AF5C-69C6CF6A9C1B}"/>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769" name="Group 47">
              <a:extLst>
                <a:ext uri="{FF2B5EF4-FFF2-40B4-BE49-F238E27FC236}">
                  <a16:creationId xmlns:a16="http://schemas.microsoft.com/office/drawing/2014/main" id="{359C04A5-0B65-4C25-9844-2FC4BBFE087C}"/>
                </a:ext>
              </a:extLst>
            </p:cNvPr>
            <p:cNvGrpSpPr>
              <a:grpSpLocks/>
            </p:cNvGrpSpPr>
            <p:nvPr/>
          </p:nvGrpSpPr>
          <p:grpSpPr bwMode="auto">
            <a:xfrm>
              <a:off x="2778" y="1663"/>
              <a:ext cx="168" cy="174"/>
              <a:chOff x="1573" y="1717"/>
              <a:chExt cx="168" cy="174"/>
            </a:xfrm>
          </p:grpSpPr>
          <p:sp>
            <p:nvSpPr>
              <p:cNvPr id="806" name="Freeform 48">
                <a:extLst>
                  <a:ext uri="{FF2B5EF4-FFF2-40B4-BE49-F238E27FC236}">
                    <a16:creationId xmlns:a16="http://schemas.microsoft.com/office/drawing/2014/main" id="{C72F1C72-B33F-447A-849E-B776FCCE6890}"/>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07" name="Freeform 49">
                <a:extLst>
                  <a:ext uri="{FF2B5EF4-FFF2-40B4-BE49-F238E27FC236}">
                    <a16:creationId xmlns:a16="http://schemas.microsoft.com/office/drawing/2014/main" id="{458C48F8-E91A-46FF-9CE1-672F84844B4E}"/>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770" name="Freeform 50">
              <a:extLst>
                <a:ext uri="{FF2B5EF4-FFF2-40B4-BE49-F238E27FC236}">
                  <a16:creationId xmlns:a16="http://schemas.microsoft.com/office/drawing/2014/main" id="{148DE9A0-DDBF-46E7-824B-3EC282DB6481}"/>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1" name="Line 51">
              <a:extLst>
                <a:ext uri="{FF2B5EF4-FFF2-40B4-BE49-F238E27FC236}">
                  <a16:creationId xmlns:a16="http://schemas.microsoft.com/office/drawing/2014/main" id="{E4773648-9F37-4572-8827-0964368A953E}"/>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2" name="Freeform 52">
              <a:extLst>
                <a:ext uri="{FF2B5EF4-FFF2-40B4-BE49-F238E27FC236}">
                  <a16:creationId xmlns:a16="http://schemas.microsoft.com/office/drawing/2014/main" id="{97B261C4-8E2A-430D-81E4-D7162C612EF4}"/>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3" name="Freeform 53">
              <a:extLst>
                <a:ext uri="{FF2B5EF4-FFF2-40B4-BE49-F238E27FC236}">
                  <a16:creationId xmlns:a16="http://schemas.microsoft.com/office/drawing/2014/main" id="{45A5C34C-E3B9-4C3D-B213-83CA6936A149}"/>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4" name="Freeform 54">
              <a:extLst>
                <a:ext uri="{FF2B5EF4-FFF2-40B4-BE49-F238E27FC236}">
                  <a16:creationId xmlns:a16="http://schemas.microsoft.com/office/drawing/2014/main" id="{DA03B107-C3C0-45D3-AFF0-4B785ED2E685}"/>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5" name="Freeform 55">
              <a:extLst>
                <a:ext uri="{FF2B5EF4-FFF2-40B4-BE49-F238E27FC236}">
                  <a16:creationId xmlns:a16="http://schemas.microsoft.com/office/drawing/2014/main" id="{F57758B0-039E-4671-89A6-9608D8EC88F4}"/>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6" name="Freeform 56">
              <a:extLst>
                <a:ext uri="{FF2B5EF4-FFF2-40B4-BE49-F238E27FC236}">
                  <a16:creationId xmlns:a16="http://schemas.microsoft.com/office/drawing/2014/main" id="{FB90A305-EE11-46A4-8795-63F216DD8B84}"/>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7" name="Freeform 57">
              <a:extLst>
                <a:ext uri="{FF2B5EF4-FFF2-40B4-BE49-F238E27FC236}">
                  <a16:creationId xmlns:a16="http://schemas.microsoft.com/office/drawing/2014/main" id="{5E68B3DA-0074-488C-BBF8-237B689108B7}"/>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8" name="Line 58">
              <a:extLst>
                <a:ext uri="{FF2B5EF4-FFF2-40B4-BE49-F238E27FC236}">
                  <a16:creationId xmlns:a16="http://schemas.microsoft.com/office/drawing/2014/main" id="{A80394A7-E49C-4C63-808D-ED0137B6390D}"/>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79" name="Line 59">
              <a:extLst>
                <a:ext uri="{FF2B5EF4-FFF2-40B4-BE49-F238E27FC236}">
                  <a16:creationId xmlns:a16="http://schemas.microsoft.com/office/drawing/2014/main" id="{BA788900-6D33-4FF9-9A82-1AA47165E6D9}"/>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0" name="Line 60">
              <a:extLst>
                <a:ext uri="{FF2B5EF4-FFF2-40B4-BE49-F238E27FC236}">
                  <a16:creationId xmlns:a16="http://schemas.microsoft.com/office/drawing/2014/main" id="{29D5E183-B4E3-4A9F-AA45-497B620E1472}"/>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1" name="Line 61">
              <a:extLst>
                <a:ext uri="{FF2B5EF4-FFF2-40B4-BE49-F238E27FC236}">
                  <a16:creationId xmlns:a16="http://schemas.microsoft.com/office/drawing/2014/main" id="{D2C79045-BBEB-44DF-B623-A0F8C28D8FCD}"/>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2" name="Line 62">
              <a:extLst>
                <a:ext uri="{FF2B5EF4-FFF2-40B4-BE49-F238E27FC236}">
                  <a16:creationId xmlns:a16="http://schemas.microsoft.com/office/drawing/2014/main" id="{2FE17CD0-74EA-4581-A067-668D76E925DE}"/>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3" name="Line 63">
              <a:extLst>
                <a:ext uri="{FF2B5EF4-FFF2-40B4-BE49-F238E27FC236}">
                  <a16:creationId xmlns:a16="http://schemas.microsoft.com/office/drawing/2014/main" id="{FEFFF6D5-23D6-44D5-9EB9-A323B8562965}"/>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4" name="Line 64">
              <a:extLst>
                <a:ext uri="{FF2B5EF4-FFF2-40B4-BE49-F238E27FC236}">
                  <a16:creationId xmlns:a16="http://schemas.microsoft.com/office/drawing/2014/main" id="{305FD802-4412-4964-A639-FE5DA1580F9F}"/>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5" name="Line 65">
              <a:extLst>
                <a:ext uri="{FF2B5EF4-FFF2-40B4-BE49-F238E27FC236}">
                  <a16:creationId xmlns:a16="http://schemas.microsoft.com/office/drawing/2014/main" id="{AB1BEB7A-E70D-4FCE-ABFA-733F8DE1484E}"/>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6" name="Line 66">
              <a:extLst>
                <a:ext uri="{FF2B5EF4-FFF2-40B4-BE49-F238E27FC236}">
                  <a16:creationId xmlns:a16="http://schemas.microsoft.com/office/drawing/2014/main" id="{F64EE446-B90F-47BD-89DA-BDF888F0A2BB}"/>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7" name="Line 67">
              <a:extLst>
                <a:ext uri="{FF2B5EF4-FFF2-40B4-BE49-F238E27FC236}">
                  <a16:creationId xmlns:a16="http://schemas.microsoft.com/office/drawing/2014/main" id="{2F7B9CBB-C8EF-45B0-A3B8-7CD0CCB2372E}"/>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8" name="Line 68">
              <a:extLst>
                <a:ext uri="{FF2B5EF4-FFF2-40B4-BE49-F238E27FC236}">
                  <a16:creationId xmlns:a16="http://schemas.microsoft.com/office/drawing/2014/main" id="{27E81512-C8CA-42D8-8F3E-863A7070D802}"/>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89" name="Line 69">
              <a:extLst>
                <a:ext uri="{FF2B5EF4-FFF2-40B4-BE49-F238E27FC236}">
                  <a16:creationId xmlns:a16="http://schemas.microsoft.com/office/drawing/2014/main" id="{5690D661-365B-42A2-9EC5-3C3CA607224C}"/>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0" name="Line 70">
              <a:extLst>
                <a:ext uri="{FF2B5EF4-FFF2-40B4-BE49-F238E27FC236}">
                  <a16:creationId xmlns:a16="http://schemas.microsoft.com/office/drawing/2014/main" id="{51DE78D8-AC91-47B2-BBDC-485ABD0751F7}"/>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1" name="Line 71">
              <a:extLst>
                <a:ext uri="{FF2B5EF4-FFF2-40B4-BE49-F238E27FC236}">
                  <a16:creationId xmlns:a16="http://schemas.microsoft.com/office/drawing/2014/main" id="{DA66E0D1-B83A-4132-BB1F-BC95EDFCE41A}"/>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2" name="Line 72">
              <a:extLst>
                <a:ext uri="{FF2B5EF4-FFF2-40B4-BE49-F238E27FC236}">
                  <a16:creationId xmlns:a16="http://schemas.microsoft.com/office/drawing/2014/main" id="{399A0C05-E911-4C49-86EA-76BCAE2425CA}"/>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3" name="Line 73">
              <a:extLst>
                <a:ext uri="{FF2B5EF4-FFF2-40B4-BE49-F238E27FC236}">
                  <a16:creationId xmlns:a16="http://schemas.microsoft.com/office/drawing/2014/main" id="{B8B49071-9936-4797-ACEF-A2ADC1233E97}"/>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4" name="Freeform 74">
              <a:extLst>
                <a:ext uri="{FF2B5EF4-FFF2-40B4-BE49-F238E27FC236}">
                  <a16:creationId xmlns:a16="http://schemas.microsoft.com/office/drawing/2014/main" id="{B0DAE03C-9C11-43BF-9263-00BFDFBDDDF4}"/>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5" name="Line 75">
              <a:extLst>
                <a:ext uri="{FF2B5EF4-FFF2-40B4-BE49-F238E27FC236}">
                  <a16:creationId xmlns:a16="http://schemas.microsoft.com/office/drawing/2014/main" id="{93A90032-63A0-4543-9AB6-55CC1C2F48DB}"/>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6" name="Line 76">
              <a:extLst>
                <a:ext uri="{FF2B5EF4-FFF2-40B4-BE49-F238E27FC236}">
                  <a16:creationId xmlns:a16="http://schemas.microsoft.com/office/drawing/2014/main" id="{8857B4BA-B596-422C-BE7E-F158ADB68EF4}"/>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797" name="Line 77">
              <a:extLst>
                <a:ext uri="{FF2B5EF4-FFF2-40B4-BE49-F238E27FC236}">
                  <a16:creationId xmlns:a16="http://schemas.microsoft.com/office/drawing/2014/main" id="{25E68D72-A67D-470D-892E-441BF1557349}"/>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798" name="Group 78">
              <a:extLst>
                <a:ext uri="{FF2B5EF4-FFF2-40B4-BE49-F238E27FC236}">
                  <a16:creationId xmlns:a16="http://schemas.microsoft.com/office/drawing/2014/main" id="{A19C1B9E-931C-41EF-83B9-287788D011BE}"/>
                </a:ext>
              </a:extLst>
            </p:cNvPr>
            <p:cNvGrpSpPr>
              <a:grpSpLocks/>
            </p:cNvGrpSpPr>
            <p:nvPr/>
          </p:nvGrpSpPr>
          <p:grpSpPr bwMode="auto">
            <a:xfrm>
              <a:off x="2778" y="1621"/>
              <a:ext cx="168" cy="84"/>
              <a:chOff x="1573" y="1675"/>
              <a:chExt cx="168" cy="84"/>
            </a:xfrm>
          </p:grpSpPr>
          <p:sp>
            <p:nvSpPr>
              <p:cNvPr id="804" name="Freeform 79">
                <a:extLst>
                  <a:ext uri="{FF2B5EF4-FFF2-40B4-BE49-F238E27FC236}">
                    <a16:creationId xmlns:a16="http://schemas.microsoft.com/office/drawing/2014/main" id="{04F548E4-1E0D-431D-9A6A-1F6885DFB3EC}"/>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05" name="Freeform 80">
                <a:extLst>
                  <a:ext uri="{FF2B5EF4-FFF2-40B4-BE49-F238E27FC236}">
                    <a16:creationId xmlns:a16="http://schemas.microsoft.com/office/drawing/2014/main" id="{50CADC2C-B494-4379-9F3D-B590D8BEC51C}"/>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799" name="Group 81">
              <a:extLst>
                <a:ext uri="{FF2B5EF4-FFF2-40B4-BE49-F238E27FC236}">
                  <a16:creationId xmlns:a16="http://schemas.microsoft.com/office/drawing/2014/main" id="{D6F08978-D524-4C5E-BEC8-BEA37218B386}"/>
                </a:ext>
              </a:extLst>
            </p:cNvPr>
            <p:cNvGrpSpPr>
              <a:grpSpLocks/>
            </p:cNvGrpSpPr>
            <p:nvPr/>
          </p:nvGrpSpPr>
          <p:grpSpPr bwMode="auto">
            <a:xfrm>
              <a:off x="2778" y="1663"/>
              <a:ext cx="168" cy="174"/>
              <a:chOff x="1573" y="1717"/>
              <a:chExt cx="168" cy="174"/>
            </a:xfrm>
          </p:grpSpPr>
          <p:sp>
            <p:nvSpPr>
              <p:cNvPr id="802" name="Freeform 82">
                <a:extLst>
                  <a:ext uri="{FF2B5EF4-FFF2-40B4-BE49-F238E27FC236}">
                    <a16:creationId xmlns:a16="http://schemas.microsoft.com/office/drawing/2014/main" id="{B02603BE-C353-4949-BE4E-43B0E79550E2}"/>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03" name="Freeform 83">
                <a:extLst>
                  <a:ext uri="{FF2B5EF4-FFF2-40B4-BE49-F238E27FC236}">
                    <a16:creationId xmlns:a16="http://schemas.microsoft.com/office/drawing/2014/main" id="{6059038E-562B-4479-999E-62393FC5DA9D}"/>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800" name="Freeform 84">
              <a:extLst>
                <a:ext uri="{FF2B5EF4-FFF2-40B4-BE49-F238E27FC236}">
                  <a16:creationId xmlns:a16="http://schemas.microsoft.com/office/drawing/2014/main" id="{F23439BB-A625-4853-83C9-F2CA5DE2E65B}"/>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01" name="Line 85">
              <a:extLst>
                <a:ext uri="{FF2B5EF4-FFF2-40B4-BE49-F238E27FC236}">
                  <a16:creationId xmlns:a16="http://schemas.microsoft.com/office/drawing/2014/main" id="{798EBDA2-7D97-4E30-B8A1-B8772A29224B}"/>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810" name="Group 17">
            <a:extLst>
              <a:ext uri="{FF2B5EF4-FFF2-40B4-BE49-F238E27FC236}">
                <a16:creationId xmlns:a16="http://schemas.microsoft.com/office/drawing/2014/main" id="{BCD187F9-FA82-4D36-AB30-6702909075D9}"/>
              </a:ext>
            </a:extLst>
          </p:cNvPr>
          <p:cNvGrpSpPr>
            <a:grpSpLocks/>
          </p:cNvGrpSpPr>
          <p:nvPr/>
        </p:nvGrpSpPr>
        <p:grpSpPr bwMode="auto">
          <a:xfrm>
            <a:off x="9319972" y="3736277"/>
            <a:ext cx="239772" cy="488770"/>
            <a:chOff x="2670" y="1152"/>
            <a:chExt cx="276" cy="685"/>
          </a:xfrm>
        </p:grpSpPr>
        <p:sp>
          <p:nvSpPr>
            <p:cNvPr id="811" name="Freeform 18">
              <a:extLst>
                <a:ext uri="{FF2B5EF4-FFF2-40B4-BE49-F238E27FC236}">
                  <a16:creationId xmlns:a16="http://schemas.microsoft.com/office/drawing/2014/main" id="{01887E54-8665-42C6-87C7-8F13B46D322C}"/>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2" name="Freeform 19">
              <a:extLst>
                <a:ext uri="{FF2B5EF4-FFF2-40B4-BE49-F238E27FC236}">
                  <a16:creationId xmlns:a16="http://schemas.microsoft.com/office/drawing/2014/main" id="{B2C50A37-FFB4-410D-87F3-19536E815572}"/>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3" name="Freeform 20">
              <a:extLst>
                <a:ext uri="{FF2B5EF4-FFF2-40B4-BE49-F238E27FC236}">
                  <a16:creationId xmlns:a16="http://schemas.microsoft.com/office/drawing/2014/main" id="{9CD8DDAD-36F2-4F13-8D6F-6AA499CC8795}"/>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4" name="Freeform 21">
              <a:extLst>
                <a:ext uri="{FF2B5EF4-FFF2-40B4-BE49-F238E27FC236}">
                  <a16:creationId xmlns:a16="http://schemas.microsoft.com/office/drawing/2014/main" id="{4176DAC4-714F-490A-A13C-A59ECA33CE5E}"/>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5" name="Freeform 22">
              <a:extLst>
                <a:ext uri="{FF2B5EF4-FFF2-40B4-BE49-F238E27FC236}">
                  <a16:creationId xmlns:a16="http://schemas.microsoft.com/office/drawing/2014/main" id="{28E96088-888E-4722-A821-34B07A77D475}"/>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6" name="Freeform 23">
              <a:extLst>
                <a:ext uri="{FF2B5EF4-FFF2-40B4-BE49-F238E27FC236}">
                  <a16:creationId xmlns:a16="http://schemas.microsoft.com/office/drawing/2014/main" id="{630FBBF7-AC74-45CC-BF30-B4069DB4CDE8}"/>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7" name="Line 24">
              <a:extLst>
                <a:ext uri="{FF2B5EF4-FFF2-40B4-BE49-F238E27FC236}">
                  <a16:creationId xmlns:a16="http://schemas.microsoft.com/office/drawing/2014/main" id="{12AD98AA-65C8-48F8-B813-C07D7B11F6D1}"/>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8" name="Line 25">
              <a:extLst>
                <a:ext uri="{FF2B5EF4-FFF2-40B4-BE49-F238E27FC236}">
                  <a16:creationId xmlns:a16="http://schemas.microsoft.com/office/drawing/2014/main" id="{D6FCEB6D-37E7-4823-9865-E82815BB7A90}"/>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19" name="Line 26">
              <a:extLst>
                <a:ext uri="{FF2B5EF4-FFF2-40B4-BE49-F238E27FC236}">
                  <a16:creationId xmlns:a16="http://schemas.microsoft.com/office/drawing/2014/main" id="{33B05A61-BB7F-4481-ACBC-32F9C59BF18E}"/>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0" name="Line 27">
              <a:extLst>
                <a:ext uri="{FF2B5EF4-FFF2-40B4-BE49-F238E27FC236}">
                  <a16:creationId xmlns:a16="http://schemas.microsoft.com/office/drawing/2014/main" id="{BF70BEA5-95D1-404D-A45C-0D4FACFAD330}"/>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1" name="Line 28">
              <a:extLst>
                <a:ext uri="{FF2B5EF4-FFF2-40B4-BE49-F238E27FC236}">
                  <a16:creationId xmlns:a16="http://schemas.microsoft.com/office/drawing/2014/main" id="{99DBDD2C-0475-4F41-AE99-5C21CB8827F1}"/>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2" name="Line 29">
              <a:extLst>
                <a:ext uri="{FF2B5EF4-FFF2-40B4-BE49-F238E27FC236}">
                  <a16:creationId xmlns:a16="http://schemas.microsoft.com/office/drawing/2014/main" id="{6264904A-B7AA-4F1B-A156-A9E06264FAE6}"/>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3" name="Line 30">
              <a:extLst>
                <a:ext uri="{FF2B5EF4-FFF2-40B4-BE49-F238E27FC236}">
                  <a16:creationId xmlns:a16="http://schemas.microsoft.com/office/drawing/2014/main" id="{EA0F3277-2AD6-4935-B575-A94E7E9137FF}"/>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4" name="Line 31">
              <a:extLst>
                <a:ext uri="{FF2B5EF4-FFF2-40B4-BE49-F238E27FC236}">
                  <a16:creationId xmlns:a16="http://schemas.microsoft.com/office/drawing/2014/main" id="{02109DE9-7E9D-433B-971C-2FF56908C892}"/>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5" name="Line 32">
              <a:extLst>
                <a:ext uri="{FF2B5EF4-FFF2-40B4-BE49-F238E27FC236}">
                  <a16:creationId xmlns:a16="http://schemas.microsoft.com/office/drawing/2014/main" id="{6B2A62DA-BB10-4853-8BA7-BCB6F65E0F14}"/>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6" name="Line 33">
              <a:extLst>
                <a:ext uri="{FF2B5EF4-FFF2-40B4-BE49-F238E27FC236}">
                  <a16:creationId xmlns:a16="http://schemas.microsoft.com/office/drawing/2014/main" id="{3771F519-EAD9-477D-930D-0C17CC333C1C}"/>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7" name="Line 34">
              <a:extLst>
                <a:ext uri="{FF2B5EF4-FFF2-40B4-BE49-F238E27FC236}">
                  <a16:creationId xmlns:a16="http://schemas.microsoft.com/office/drawing/2014/main" id="{C42D6A52-3362-416D-996C-00F9D216FB68}"/>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8" name="Line 35">
              <a:extLst>
                <a:ext uri="{FF2B5EF4-FFF2-40B4-BE49-F238E27FC236}">
                  <a16:creationId xmlns:a16="http://schemas.microsoft.com/office/drawing/2014/main" id="{0C84ABE2-638E-4CD7-B16B-B12E7963730E}"/>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29" name="Line 36">
              <a:extLst>
                <a:ext uri="{FF2B5EF4-FFF2-40B4-BE49-F238E27FC236}">
                  <a16:creationId xmlns:a16="http://schemas.microsoft.com/office/drawing/2014/main" id="{74D2B66E-6CDB-4BDE-8B8A-CD1F0DD18095}"/>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30" name="Line 37">
              <a:extLst>
                <a:ext uri="{FF2B5EF4-FFF2-40B4-BE49-F238E27FC236}">
                  <a16:creationId xmlns:a16="http://schemas.microsoft.com/office/drawing/2014/main" id="{D29F5295-518E-4CF5-AB40-22A5A6D311AC}"/>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31" name="Line 38">
              <a:extLst>
                <a:ext uri="{FF2B5EF4-FFF2-40B4-BE49-F238E27FC236}">
                  <a16:creationId xmlns:a16="http://schemas.microsoft.com/office/drawing/2014/main" id="{594AF5C8-A3BC-4A51-B72E-71018736CA6F}"/>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32" name="Line 39">
              <a:extLst>
                <a:ext uri="{FF2B5EF4-FFF2-40B4-BE49-F238E27FC236}">
                  <a16:creationId xmlns:a16="http://schemas.microsoft.com/office/drawing/2014/main" id="{A9B7D71E-E7D6-471F-9C29-FE21838A7304}"/>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33" name="Freeform 40">
              <a:extLst>
                <a:ext uri="{FF2B5EF4-FFF2-40B4-BE49-F238E27FC236}">
                  <a16:creationId xmlns:a16="http://schemas.microsoft.com/office/drawing/2014/main" id="{B1EF25B2-219F-4F21-8C9E-B6EB4C99B67C}"/>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34" name="Line 41">
              <a:extLst>
                <a:ext uri="{FF2B5EF4-FFF2-40B4-BE49-F238E27FC236}">
                  <a16:creationId xmlns:a16="http://schemas.microsoft.com/office/drawing/2014/main" id="{48FA8C55-88CF-40A9-A114-217E39F42623}"/>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35" name="Line 42">
              <a:extLst>
                <a:ext uri="{FF2B5EF4-FFF2-40B4-BE49-F238E27FC236}">
                  <a16:creationId xmlns:a16="http://schemas.microsoft.com/office/drawing/2014/main" id="{2819A9C4-E254-47A7-841B-0F45DC8C7B95}"/>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36" name="Line 43">
              <a:extLst>
                <a:ext uri="{FF2B5EF4-FFF2-40B4-BE49-F238E27FC236}">
                  <a16:creationId xmlns:a16="http://schemas.microsoft.com/office/drawing/2014/main" id="{785EC7DE-DE21-4C70-89F4-A98433F7F478}"/>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837" name="Group 44">
              <a:extLst>
                <a:ext uri="{FF2B5EF4-FFF2-40B4-BE49-F238E27FC236}">
                  <a16:creationId xmlns:a16="http://schemas.microsoft.com/office/drawing/2014/main" id="{C8F0EFD1-EE37-4DDD-8FCD-7F4768134BED}"/>
                </a:ext>
              </a:extLst>
            </p:cNvPr>
            <p:cNvGrpSpPr>
              <a:grpSpLocks/>
            </p:cNvGrpSpPr>
            <p:nvPr/>
          </p:nvGrpSpPr>
          <p:grpSpPr bwMode="auto">
            <a:xfrm>
              <a:off x="2778" y="1621"/>
              <a:ext cx="168" cy="84"/>
              <a:chOff x="1573" y="1675"/>
              <a:chExt cx="168" cy="84"/>
            </a:xfrm>
          </p:grpSpPr>
          <p:sp>
            <p:nvSpPr>
              <p:cNvPr id="877" name="Freeform 45">
                <a:extLst>
                  <a:ext uri="{FF2B5EF4-FFF2-40B4-BE49-F238E27FC236}">
                    <a16:creationId xmlns:a16="http://schemas.microsoft.com/office/drawing/2014/main" id="{88C3E9C8-5C99-4A7D-AC65-DF5015D4EAF4}"/>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78" name="Freeform 46">
                <a:extLst>
                  <a:ext uri="{FF2B5EF4-FFF2-40B4-BE49-F238E27FC236}">
                    <a16:creationId xmlns:a16="http://schemas.microsoft.com/office/drawing/2014/main" id="{1DE79955-D77C-46FF-AA03-2777D37802D5}"/>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838" name="Group 47">
              <a:extLst>
                <a:ext uri="{FF2B5EF4-FFF2-40B4-BE49-F238E27FC236}">
                  <a16:creationId xmlns:a16="http://schemas.microsoft.com/office/drawing/2014/main" id="{1DF7E0D4-72B3-4A5F-BB99-19210C749A29}"/>
                </a:ext>
              </a:extLst>
            </p:cNvPr>
            <p:cNvGrpSpPr>
              <a:grpSpLocks/>
            </p:cNvGrpSpPr>
            <p:nvPr/>
          </p:nvGrpSpPr>
          <p:grpSpPr bwMode="auto">
            <a:xfrm>
              <a:off x="2778" y="1663"/>
              <a:ext cx="168" cy="174"/>
              <a:chOff x="1573" y="1717"/>
              <a:chExt cx="168" cy="174"/>
            </a:xfrm>
          </p:grpSpPr>
          <p:sp>
            <p:nvSpPr>
              <p:cNvPr id="875" name="Freeform 48">
                <a:extLst>
                  <a:ext uri="{FF2B5EF4-FFF2-40B4-BE49-F238E27FC236}">
                    <a16:creationId xmlns:a16="http://schemas.microsoft.com/office/drawing/2014/main" id="{547009D5-51A9-400E-B5F6-6BAB581717A7}"/>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76" name="Freeform 49">
                <a:extLst>
                  <a:ext uri="{FF2B5EF4-FFF2-40B4-BE49-F238E27FC236}">
                    <a16:creationId xmlns:a16="http://schemas.microsoft.com/office/drawing/2014/main" id="{4520BFCA-91AD-464E-A611-CA9A69B6B7C1}"/>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839" name="Freeform 50">
              <a:extLst>
                <a:ext uri="{FF2B5EF4-FFF2-40B4-BE49-F238E27FC236}">
                  <a16:creationId xmlns:a16="http://schemas.microsoft.com/office/drawing/2014/main" id="{8509AEFE-30FF-4B1D-B6D0-8DC87132D49D}"/>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0" name="Line 51">
              <a:extLst>
                <a:ext uri="{FF2B5EF4-FFF2-40B4-BE49-F238E27FC236}">
                  <a16:creationId xmlns:a16="http://schemas.microsoft.com/office/drawing/2014/main" id="{C605CE50-440F-4481-A2D1-B2DFFAE8438D}"/>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1" name="Freeform 52">
              <a:extLst>
                <a:ext uri="{FF2B5EF4-FFF2-40B4-BE49-F238E27FC236}">
                  <a16:creationId xmlns:a16="http://schemas.microsoft.com/office/drawing/2014/main" id="{857FD37E-98E9-47EB-8202-7B9E58099E81}"/>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2" name="Freeform 53">
              <a:extLst>
                <a:ext uri="{FF2B5EF4-FFF2-40B4-BE49-F238E27FC236}">
                  <a16:creationId xmlns:a16="http://schemas.microsoft.com/office/drawing/2014/main" id="{09CCD253-F20A-44CA-B794-15F47FCEF32B}"/>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3" name="Freeform 54">
              <a:extLst>
                <a:ext uri="{FF2B5EF4-FFF2-40B4-BE49-F238E27FC236}">
                  <a16:creationId xmlns:a16="http://schemas.microsoft.com/office/drawing/2014/main" id="{EADC98C4-A30C-47E0-840F-5F677F680F93}"/>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4" name="Freeform 55">
              <a:extLst>
                <a:ext uri="{FF2B5EF4-FFF2-40B4-BE49-F238E27FC236}">
                  <a16:creationId xmlns:a16="http://schemas.microsoft.com/office/drawing/2014/main" id="{0774E2DE-6F13-4DEA-92E9-100983B66E12}"/>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5" name="Freeform 56">
              <a:extLst>
                <a:ext uri="{FF2B5EF4-FFF2-40B4-BE49-F238E27FC236}">
                  <a16:creationId xmlns:a16="http://schemas.microsoft.com/office/drawing/2014/main" id="{03CEC76C-EB03-43A0-8C47-D3CA615F9478}"/>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6" name="Freeform 57">
              <a:extLst>
                <a:ext uri="{FF2B5EF4-FFF2-40B4-BE49-F238E27FC236}">
                  <a16:creationId xmlns:a16="http://schemas.microsoft.com/office/drawing/2014/main" id="{E7276C86-9C01-4C5F-8F2D-4C018470E3BC}"/>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7" name="Line 58">
              <a:extLst>
                <a:ext uri="{FF2B5EF4-FFF2-40B4-BE49-F238E27FC236}">
                  <a16:creationId xmlns:a16="http://schemas.microsoft.com/office/drawing/2014/main" id="{25C2A285-A55E-4357-A9AC-63127C30FB96}"/>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8" name="Line 59">
              <a:extLst>
                <a:ext uri="{FF2B5EF4-FFF2-40B4-BE49-F238E27FC236}">
                  <a16:creationId xmlns:a16="http://schemas.microsoft.com/office/drawing/2014/main" id="{C71C0F3D-E79B-436B-A846-996C62806282}"/>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49" name="Line 60">
              <a:extLst>
                <a:ext uri="{FF2B5EF4-FFF2-40B4-BE49-F238E27FC236}">
                  <a16:creationId xmlns:a16="http://schemas.microsoft.com/office/drawing/2014/main" id="{13CF0CE0-4A1C-41AD-8E2E-2A20B9BDCFBA}"/>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0" name="Line 61">
              <a:extLst>
                <a:ext uri="{FF2B5EF4-FFF2-40B4-BE49-F238E27FC236}">
                  <a16:creationId xmlns:a16="http://schemas.microsoft.com/office/drawing/2014/main" id="{1DB2E08B-C7F5-4270-848A-4485245E0E92}"/>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1" name="Line 62">
              <a:extLst>
                <a:ext uri="{FF2B5EF4-FFF2-40B4-BE49-F238E27FC236}">
                  <a16:creationId xmlns:a16="http://schemas.microsoft.com/office/drawing/2014/main" id="{580A6EDC-EBFE-4F50-8126-499FFEC5FA6B}"/>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2" name="Line 63">
              <a:extLst>
                <a:ext uri="{FF2B5EF4-FFF2-40B4-BE49-F238E27FC236}">
                  <a16:creationId xmlns:a16="http://schemas.microsoft.com/office/drawing/2014/main" id="{D5A7EB4A-BFCF-45BC-8140-00C49152EA9D}"/>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3" name="Line 64">
              <a:extLst>
                <a:ext uri="{FF2B5EF4-FFF2-40B4-BE49-F238E27FC236}">
                  <a16:creationId xmlns:a16="http://schemas.microsoft.com/office/drawing/2014/main" id="{5FFF098D-EB77-4941-9C7B-CA4241FAD77E}"/>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4" name="Line 65">
              <a:extLst>
                <a:ext uri="{FF2B5EF4-FFF2-40B4-BE49-F238E27FC236}">
                  <a16:creationId xmlns:a16="http://schemas.microsoft.com/office/drawing/2014/main" id="{151420AF-9BFC-43F9-AC49-58C6D48612EC}"/>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5" name="Line 66">
              <a:extLst>
                <a:ext uri="{FF2B5EF4-FFF2-40B4-BE49-F238E27FC236}">
                  <a16:creationId xmlns:a16="http://schemas.microsoft.com/office/drawing/2014/main" id="{66A00852-C7DD-4925-96AD-5EF6D955FC3A}"/>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6" name="Line 67">
              <a:extLst>
                <a:ext uri="{FF2B5EF4-FFF2-40B4-BE49-F238E27FC236}">
                  <a16:creationId xmlns:a16="http://schemas.microsoft.com/office/drawing/2014/main" id="{4BF9764F-BFA7-4F43-B33C-8B76FC7A94D6}"/>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7" name="Line 68">
              <a:extLst>
                <a:ext uri="{FF2B5EF4-FFF2-40B4-BE49-F238E27FC236}">
                  <a16:creationId xmlns:a16="http://schemas.microsoft.com/office/drawing/2014/main" id="{4F100195-1671-48BC-9BCD-8BBF3DE31699}"/>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8" name="Line 69">
              <a:extLst>
                <a:ext uri="{FF2B5EF4-FFF2-40B4-BE49-F238E27FC236}">
                  <a16:creationId xmlns:a16="http://schemas.microsoft.com/office/drawing/2014/main" id="{C85644FC-4A5C-475C-90E9-4675F178E850}"/>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59" name="Line 70">
              <a:extLst>
                <a:ext uri="{FF2B5EF4-FFF2-40B4-BE49-F238E27FC236}">
                  <a16:creationId xmlns:a16="http://schemas.microsoft.com/office/drawing/2014/main" id="{84978F62-1515-4D36-962C-B46E834C0060}"/>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60" name="Line 71">
              <a:extLst>
                <a:ext uri="{FF2B5EF4-FFF2-40B4-BE49-F238E27FC236}">
                  <a16:creationId xmlns:a16="http://schemas.microsoft.com/office/drawing/2014/main" id="{403529C2-8CF9-41DC-8B7A-A7B69C31FF5D}"/>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61" name="Line 72">
              <a:extLst>
                <a:ext uri="{FF2B5EF4-FFF2-40B4-BE49-F238E27FC236}">
                  <a16:creationId xmlns:a16="http://schemas.microsoft.com/office/drawing/2014/main" id="{87687169-EEB8-4B59-8365-C3812375E0E7}"/>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62" name="Line 73">
              <a:extLst>
                <a:ext uri="{FF2B5EF4-FFF2-40B4-BE49-F238E27FC236}">
                  <a16:creationId xmlns:a16="http://schemas.microsoft.com/office/drawing/2014/main" id="{CD3E1543-7341-4211-8FBA-51E9EDA08645}"/>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63" name="Freeform 74">
              <a:extLst>
                <a:ext uri="{FF2B5EF4-FFF2-40B4-BE49-F238E27FC236}">
                  <a16:creationId xmlns:a16="http://schemas.microsoft.com/office/drawing/2014/main" id="{B5AB25FF-FA17-4894-89A9-C8E8CCC88741}"/>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64" name="Line 75">
              <a:extLst>
                <a:ext uri="{FF2B5EF4-FFF2-40B4-BE49-F238E27FC236}">
                  <a16:creationId xmlns:a16="http://schemas.microsoft.com/office/drawing/2014/main" id="{7A00ED88-517E-430F-86CB-F3887D82448A}"/>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65" name="Line 76">
              <a:extLst>
                <a:ext uri="{FF2B5EF4-FFF2-40B4-BE49-F238E27FC236}">
                  <a16:creationId xmlns:a16="http://schemas.microsoft.com/office/drawing/2014/main" id="{D3C8A86D-CC20-4112-9FD0-8E3F4D3FD795}"/>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66" name="Line 77">
              <a:extLst>
                <a:ext uri="{FF2B5EF4-FFF2-40B4-BE49-F238E27FC236}">
                  <a16:creationId xmlns:a16="http://schemas.microsoft.com/office/drawing/2014/main" id="{427929FF-8131-4612-9217-D2F249F27A38}"/>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867" name="Group 78">
              <a:extLst>
                <a:ext uri="{FF2B5EF4-FFF2-40B4-BE49-F238E27FC236}">
                  <a16:creationId xmlns:a16="http://schemas.microsoft.com/office/drawing/2014/main" id="{0C72E431-2FD6-42D3-8887-D7D79B1B377D}"/>
                </a:ext>
              </a:extLst>
            </p:cNvPr>
            <p:cNvGrpSpPr>
              <a:grpSpLocks/>
            </p:cNvGrpSpPr>
            <p:nvPr/>
          </p:nvGrpSpPr>
          <p:grpSpPr bwMode="auto">
            <a:xfrm>
              <a:off x="2778" y="1621"/>
              <a:ext cx="168" cy="84"/>
              <a:chOff x="1573" y="1675"/>
              <a:chExt cx="168" cy="84"/>
            </a:xfrm>
          </p:grpSpPr>
          <p:sp>
            <p:nvSpPr>
              <p:cNvPr id="873" name="Freeform 79">
                <a:extLst>
                  <a:ext uri="{FF2B5EF4-FFF2-40B4-BE49-F238E27FC236}">
                    <a16:creationId xmlns:a16="http://schemas.microsoft.com/office/drawing/2014/main" id="{F4188BFD-37B9-471C-A195-E18357CFCC40}"/>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74" name="Freeform 80">
                <a:extLst>
                  <a:ext uri="{FF2B5EF4-FFF2-40B4-BE49-F238E27FC236}">
                    <a16:creationId xmlns:a16="http://schemas.microsoft.com/office/drawing/2014/main" id="{34D73C6C-B584-4C27-854B-7EFA6DBEEA23}"/>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868" name="Group 81">
              <a:extLst>
                <a:ext uri="{FF2B5EF4-FFF2-40B4-BE49-F238E27FC236}">
                  <a16:creationId xmlns:a16="http://schemas.microsoft.com/office/drawing/2014/main" id="{A4DC0B19-68DE-49CF-9512-78FFF9679507}"/>
                </a:ext>
              </a:extLst>
            </p:cNvPr>
            <p:cNvGrpSpPr>
              <a:grpSpLocks/>
            </p:cNvGrpSpPr>
            <p:nvPr/>
          </p:nvGrpSpPr>
          <p:grpSpPr bwMode="auto">
            <a:xfrm>
              <a:off x="2778" y="1663"/>
              <a:ext cx="168" cy="174"/>
              <a:chOff x="1573" y="1717"/>
              <a:chExt cx="168" cy="174"/>
            </a:xfrm>
          </p:grpSpPr>
          <p:sp>
            <p:nvSpPr>
              <p:cNvPr id="871" name="Freeform 82">
                <a:extLst>
                  <a:ext uri="{FF2B5EF4-FFF2-40B4-BE49-F238E27FC236}">
                    <a16:creationId xmlns:a16="http://schemas.microsoft.com/office/drawing/2014/main" id="{F00A05D4-0B63-4102-A84F-2966CF9375B7}"/>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72" name="Freeform 83">
                <a:extLst>
                  <a:ext uri="{FF2B5EF4-FFF2-40B4-BE49-F238E27FC236}">
                    <a16:creationId xmlns:a16="http://schemas.microsoft.com/office/drawing/2014/main" id="{91D94747-DDEF-4CB5-9B57-1FC1F0CCBD69}"/>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869" name="Freeform 84">
              <a:extLst>
                <a:ext uri="{FF2B5EF4-FFF2-40B4-BE49-F238E27FC236}">
                  <a16:creationId xmlns:a16="http://schemas.microsoft.com/office/drawing/2014/main" id="{B7A02A81-608E-4823-82D3-F465C83D36C1}"/>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70" name="Line 85">
              <a:extLst>
                <a:ext uri="{FF2B5EF4-FFF2-40B4-BE49-F238E27FC236}">
                  <a16:creationId xmlns:a16="http://schemas.microsoft.com/office/drawing/2014/main" id="{FA68FA7C-08A6-405F-B42E-54C0EF786BC9}"/>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879" name="Group 17">
            <a:extLst>
              <a:ext uri="{FF2B5EF4-FFF2-40B4-BE49-F238E27FC236}">
                <a16:creationId xmlns:a16="http://schemas.microsoft.com/office/drawing/2014/main" id="{5F3B6814-2A17-4BF1-839D-7FDC2CEEF16A}"/>
              </a:ext>
            </a:extLst>
          </p:cNvPr>
          <p:cNvGrpSpPr>
            <a:grpSpLocks/>
          </p:cNvGrpSpPr>
          <p:nvPr/>
        </p:nvGrpSpPr>
        <p:grpSpPr bwMode="auto">
          <a:xfrm>
            <a:off x="8202777" y="3321650"/>
            <a:ext cx="239772" cy="488770"/>
            <a:chOff x="2670" y="1152"/>
            <a:chExt cx="276" cy="685"/>
          </a:xfrm>
        </p:grpSpPr>
        <p:sp>
          <p:nvSpPr>
            <p:cNvPr id="880" name="Freeform 18">
              <a:extLst>
                <a:ext uri="{FF2B5EF4-FFF2-40B4-BE49-F238E27FC236}">
                  <a16:creationId xmlns:a16="http://schemas.microsoft.com/office/drawing/2014/main" id="{4DD2B7C8-AEB7-449B-94B8-5BBE381517F9}"/>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1" name="Freeform 19">
              <a:extLst>
                <a:ext uri="{FF2B5EF4-FFF2-40B4-BE49-F238E27FC236}">
                  <a16:creationId xmlns:a16="http://schemas.microsoft.com/office/drawing/2014/main" id="{48556A89-8A3C-45F3-B7F0-023A27B15601}"/>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2" name="Freeform 20">
              <a:extLst>
                <a:ext uri="{FF2B5EF4-FFF2-40B4-BE49-F238E27FC236}">
                  <a16:creationId xmlns:a16="http://schemas.microsoft.com/office/drawing/2014/main" id="{075BFA88-1D7D-4F47-B71F-B3C12BC1CF58}"/>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3" name="Freeform 21">
              <a:extLst>
                <a:ext uri="{FF2B5EF4-FFF2-40B4-BE49-F238E27FC236}">
                  <a16:creationId xmlns:a16="http://schemas.microsoft.com/office/drawing/2014/main" id="{6836D828-9A93-415A-898E-343F241C40FA}"/>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4" name="Freeform 22">
              <a:extLst>
                <a:ext uri="{FF2B5EF4-FFF2-40B4-BE49-F238E27FC236}">
                  <a16:creationId xmlns:a16="http://schemas.microsoft.com/office/drawing/2014/main" id="{17442061-76DD-425A-B7E3-EE370727A098}"/>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5" name="Freeform 23">
              <a:extLst>
                <a:ext uri="{FF2B5EF4-FFF2-40B4-BE49-F238E27FC236}">
                  <a16:creationId xmlns:a16="http://schemas.microsoft.com/office/drawing/2014/main" id="{004D10CD-906F-4BF4-9432-949BEE7A0FA4}"/>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6" name="Line 24">
              <a:extLst>
                <a:ext uri="{FF2B5EF4-FFF2-40B4-BE49-F238E27FC236}">
                  <a16:creationId xmlns:a16="http://schemas.microsoft.com/office/drawing/2014/main" id="{41C47538-63B0-47F6-9335-8B3CD40FA603}"/>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7" name="Line 25">
              <a:extLst>
                <a:ext uri="{FF2B5EF4-FFF2-40B4-BE49-F238E27FC236}">
                  <a16:creationId xmlns:a16="http://schemas.microsoft.com/office/drawing/2014/main" id="{580F67F2-39CA-4ECE-91BE-EE62FE0C4486}"/>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8" name="Line 26">
              <a:extLst>
                <a:ext uri="{FF2B5EF4-FFF2-40B4-BE49-F238E27FC236}">
                  <a16:creationId xmlns:a16="http://schemas.microsoft.com/office/drawing/2014/main" id="{7950839A-FEE9-4AA3-B5F8-163FEBF19F02}"/>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89" name="Line 27">
              <a:extLst>
                <a:ext uri="{FF2B5EF4-FFF2-40B4-BE49-F238E27FC236}">
                  <a16:creationId xmlns:a16="http://schemas.microsoft.com/office/drawing/2014/main" id="{191A0A57-595D-48B7-B196-0FABC2D09937}"/>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0" name="Line 28">
              <a:extLst>
                <a:ext uri="{FF2B5EF4-FFF2-40B4-BE49-F238E27FC236}">
                  <a16:creationId xmlns:a16="http://schemas.microsoft.com/office/drawing/2014/main" id="{B40ED4A2-2BDC-4C78-AAF7-4EFDC927FD1D}"/>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1" name="Line 29">
              <a:extLst>
                <a:ext uri="{FF2B5EF4-FFF2-40B4-BE49-F238E27FC236}">
                  <a16:creationId xmlns:a16="http://schemas.microsoft.com/office/drawing/2014/main" id="{885E87F8-E563-4F9D-A242-AB6E3D46B76A}"/>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2" name="Line 30">
              <a:extLst>
                <a:ext uri="{FF2B5EF4-FFF2-40B4-BE49-F238E27FC236}">
                  <a16:creationId xmlns:a16="http://schemas.microsoft.com/office/drawing/2014/main" id="{BEE33172-B9D0-4DCB-B831-2CC7959A0F1F}"/>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3" name="Line 31">
              <a:extLst>
                <a:ext uri="{FF2B5EF4-FFF2-40B4-BE49-F238E27FC236}">
                  <a16:creationId xmlns:a16="http://schemas.microsoft.com/office/drawing/2014/main" id="{5BB10552-ADDF-4A34-BD7D-6BFF2B0491D4}"/>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4" name="Line 32">
              <a:extLst>
                <a:ext uri="{FF2B5EF4-FFF2-40B4-BE49-F238E27FC236}">
                  <a16:creationId xmlns:a16="http://schemas.microsoft.com/office/drawing/2014/main" id="{2A56E9C3-10C0-4EB1-A466-8CBA7454B752}"/>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5" name="Line 33">
              <a:extLst>
                <a:ext uri="{FF2B5EF4-FFF2-40B4-BE49-F238E27FC236}">
                  <a16:creationId xmlns:a16="http://schemas.microsoft.com/office/drawing/2014/main" id="{C0618B2E-CF3F-4EFE-B84E-AC18FAFA9CC7}"/>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6" name="Line 34">
              <a:extLst>
                <a:ext uri="{FF2B5EF4-FFF2-40B4-BE49-F238E27FC236}">
                  <a16:creationId xmlns:a16="http://schemas.microsoft.com/office/drawing/2014/main" id="{7E07BC15-BC61-4BDB-BD46-61AE950B0ED9}"/>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7" name="Line 35">
              <a:extLst>
                <a:ext uri="{FF2B5EF4-FFF2-40B4-BE49-F238E27FC236}">
                  <a16:creationId xmlns:a16="http://schemas.microsoft.com/office/drawing/2014/main" id="{1A5B4B0F-CE84-43E0-A3E4-0374A9426CD7}"/>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8" name="Line 36">
              <a:extLst>
                <a:ext uri="{FF2B5EF4-FFF2-40B4-BE49-F238E27FC236}">
                  <a16:creationId xmlns:a16="http://schemas.microsoft.com/office/drawing/2014/main" id="{EF1DBBF2-A698-43E0-A02B-DC0CD6C3F538}"/>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899" name="Line 37">
              <a:extLst>
                <a:ext uri="{FF2B5EF4-FFF2-40B4-BE49-F238E27FC236}">
                  <a16:creationId xmlns:a16="http://schemas.microsoft.com/office/drawing/2014/main" id="{A3239F89-4B34-4BD1-99D9-C7C2C8746D3C}"/>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00" name="Line 38">
              <a:extLst>
                <a:ext uri="{FF2B5EF4-FFF2-40B4-BE49-F238E27FC236}">
                  <a16:creationId xmlns:a16="http://schemas.microsoft.com/office/drawing/2014/main" id="{C75B41B4-9C92-42A5-9151-04EBD26F0843}"/>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01" name="Line 39">
              <a:extLst>
                <a:ext uri="{FF2B5EF4-FFF2-40B4-BE49-F238E27FC236}">
                  <a16:creationId xmlns:a16="http://schemas.microsoft.com/office/drawing/2014/main" id="{896F7BD6-CEEA-42F9-A429-CAEF5B738868}"/>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02" name="Freeform 40">
              <a:extLst>
                <a:ext uri="{FF2B5EF4-FFF2-40B4-BE49-F238E27FC236}">
                  <a16:creationId xmlns:a16="http://schemas.microsoft.com/office/drawing/2014/main" id="{1DC17A88-6289-4C2F-A4F3-B1522292EA4D}"/>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03" name="Line 41">
              <a:extLst>
                <a:ext uri="{FF2B5EF4-FFF2-40B4-BE49-F238E27FC236}">
                  <a16:creationId xmlns:a16="http://schemas.microsoft.com/office/drawing/2014/main" id="{AE3FC3DB-1C19-433B-96A0-D595CC4D474E}"/>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04" name="Line 42">
              <a:extLst>
                <a:ext uri="{FF2B5EF4-FFF2-40B4-BE49-F238E27FC236}">
                  <a16:creationId xmlns:a16="http://schemas.microsoft.com/office/drawing/2014/main" id="{4F7698EC-9228-4618-B26F-9B589741F050}"/>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05" name="Line 43">
              <a:extLst>
                <a:ext uri="{FF2B5EF4-FFF2-40B4-BE49-F238E27FC236}">
                  <a16:creationId xmlns:a16="http://schemas.microsoft.com/office/drawing/2014/main" id="{DE0D5511-992F-4D1D-97A2-D66FEA2F3DA4}"/>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906" name="Group 44">
              <a:extLst>
                <a:ext uri="{FF2B5EF4-FFF2-40B4-BE49-F238E27FC236}">
                  <a16:creationId xmlns:a16="http://schemas.microsoft.com/office/drawing/2014/main" id="{11A31457-E376-4C19-A048-FF16A77519C9}"/>
                </a:ext>
              </a:extLst>
            </p:cNvPr>
            <p:cNvGrpSpPr>
              <a:grpSpLocks/>
            </p:cNvGrpSpPr>
            <p:nvPr/>
          </p:nvGrpSpPr>
          <p:grpSpPr bwMode="auto">
            <a:xfrm>
              <a:off x="2778" y="1621"/>
              <a:ext cx="168" cy="84"/>
              <a:chOff x="1573" y="1675"/>
              <a:chExt cx="168" cy="84"/>
            </a:xfrm>
          </p:grpSpPr>
          <p:sp>
            <p:nvSpPr>
              <p:cNvPr id="946" name="Freeform 45">
                <a:extLst>
                  <a:ext uri="{FF2B5EF4-FFF2-40B4-BE49-F238E27FC236}">
                    <a16:creationId xmlns:a16="http://schemas.microsoft.com/office/drawing/2014/main" id="{2714BE53-145C-4727-8EE9-0B0C77FB394A}"/>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47" name="Freeform 46">
                <a:extLst>
                  <a:ext uri="{FF2B5EF4-FFF2-40B4-BE49-F238E27FC236}">
                    <a16:creationId xmlns:a16="http://schemas.microsoft.com/office/drawing/2014/main" id="{8C4E1375-214E-4744-B7B0-9E5DCF18DA4A}"/>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907" name="Group 47">
              <a:extLst>
                <a:ext uri="{FF2B5EF4-FFF2-40B4-BE49-F238E27FC236}">
                  <a16:creationId xmlns:a16="http://schemas.microsoft.com/office/drawing/2014/main" id="{77C66782-599A-455B-AA0E-AA6406EAAA34}"/>
                </a:ext>
              </a:extLst>
            </p:cNvPr>
            <p:cNvGrpSpPr>
              <a:grpSpLocks/>
            </p:cNvGrpSpPr>
            <p:nvPr/>
          </p:nvGrpSpPr>
          <p:grpSpPr bwMode="auto">
            <a:xfrm>
              <a:off x="2778" y="1663"/>
              <a:ext cx="168" cy="174"/>
              <a:chOff x="1573" y="1717"/>
              <a:chExt cx="168" cy="174"/>
            </a:xfrm>
          </p:grpSpPr>
          <p:sp>
            <p:nvSpPr>
              <p:cNvPr id="944" name="Freeform 48">
                <a:extLst>
                  <a:ext uri="{FF2B5EF4-FFF2-40B4-BE49-F238E27FC236}">
                    <a16:creationId xmlns:a16="http://schemas.microsoft.com/office/drawing/2014/main" id="{62E85881-6DB9-45A7-BA8D-623F38F3A1C6}"/>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45" name="Freeform 49">
                <a:extLst>
                  <a:ext uri="{FF2B5EF4-FFF2-40B4-BE49-F238E27FC236}">
                    <a16:creationId xmlns:a16="http://schemas.microsoft.com/office/drawing/2014/main" id="{5C6CCA90-3256-415C-9898-713F810AD17A}"/>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908" name="Freeform 50">
              <a:extLst>
                <a:ext uri="{FF2B5EF4-FFF2-40B4-BE49-F238E27FC236}">
                  <a16:creationId xmlns:a16="http://schemas.microsoft.com/office/drawing/2014/main" id="{04B8A6D4-DCCB-47CC-B6C1-FE1DE9EC94BA}"/>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09" name="Line 51">
              <a:extLst>
                <a:ext uri="{FF2B5EF4-FFF2-40B4-BE49-F238E27FC236}">
                  <a16:creationId xmlns:a16="http://schemas.microsoft.com/office/drawing/2014/main" id="{5B2535E6-6641-4FF6-8661-9BBA783CB1FC}"/>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0" name="Freeform 52">
              <a:extLst>
                <a:ext uri="{FF2B5EF4-FFF2-40B4-BE49-F238E27FC236}">
                  <a16:creationId xmlns:a16="http://schemas.microsoft.com/office/drawing/2014/main" id="{53BF32A2-09D8-4F6A-B962-A652251B736D}"/>
                </a:ext>
              </a:extLst>
            </p:cNvPr>
            <p:cNvSpPr>
              <a:spLocks/>
            </p:cNvSpPr>
            <p:nvPr/>
          </p:nvSpPr>
          <p:spPr bwMode="auto">
            <a:xfrm>
              <a:off x="2772" y="1261"/>
              <a:ext cx="96" cy="444"/>
            </a:xfrm>
            <a:custGeom>
              <a:avLst/>
              <a:gdLst/>
              <a:ahLst/>
              <a:cxnLst>
                <a:cxn ang="0">
                  <a:pos x="96" y="444"/>
                </a:cxn>
                <a:cxn ang="0">
                  <a:pos x="42" y="0"/>
                </a:cxn>
                <a:cxn ang="0">
                  <a:pos x="0" y="12"/>
                </a:cxn>
              </a:cxnLst>
              <a:rect l="0" t="0" r="r" b="b"/>
              <a:pathLst>
                <a:path w="96" h="444">
                  <a:moveTo>
                    <a:pt x="96" y="444"/>
                  </a:moveTo>
                  <a:lnTo>
                    <a:pt x="42" y="0"/>
                  </a:lnTo>
                  <a:lnTo>
                    <a:pt x="0" y="12"/>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1" name="Freeform 53">
              <a:extLst>
                <a:ext uri="{FF2B5EF4-FFF2-40B4-BE49-F238E27FC236}">
                  <a16:creationId xmlns:a16="http://schemas.microsoft.com/office/drawing/2014/main" id="{927179EF-D4FE-457A-929A-F878E2F06CC4}"/>
                </a:ext>
              </a:extLst>
            </p:cNvPr>
            <p:cNvSpPr>
              <a:spLocks/>
            </p:cNvSpPr>
            <p:nvPr/>
          </p:nvSpPr>
          <p:spPr bwMode="auto">
            <a:xfrm>
              <a:off x="2670" y="1261"/>
              <a:ext cx="96" cy="510"/>
            </a:xfrm>
            <a:custGeom>
              <a:avLst/>
              <a:gdLst/>
              <a:ahLst/>
              <a:cxnLst>
                <a:cxn ang="0">
                  <a:pos x="0" y="444"/>
                </a:cxn>
                <a:cxn ang="0">
                  <a:pos x="48" y="0"/>
                </a:cxn>
                <a:cxn ang="0">
                  <a:pos x="96" y="12"/>
                </a:cxn>
                <a:cxn ang="0">
                  <a:pos x="96" y="510"/>
                </a:cxn>
              </a:cxnLst>
              <a:rect l="0" t="0" r="r" b="b"/>
              <a:pathLst>
                <a:path w="96" h="510">
                  <a:moveTo>
                    <a:pt x="0" y="444"/>
                  </a:moveTo>
                  <a:lnTo>
                    <a:pt x="48" y="0"/>
                  </a:lnTo>
                  <a:lnTo>
                    <a:pt x="96" y="12"/>
                  </a:lnTo>
                  <a:lnTo>
                    <a:pt x="96" y="51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2" name="Freeform 54">
              <a:extLst>
                <a:ext uri="{FF2B5EF4-FFF2-40B4-BE49-F238E27FC236}">
                  <a16:creationId xmlns:a16="http://schemas.microsoft.com/office/drawing/2014/main" id="{9571B766-F6B9-440F-B7B1-7081A1E21427}"/>
                </a:ext>
              </a:extLst>
            </p:cNvPr>
            <p:cNvSpPr>
              <a:spLocks/>
            </p:cNvSpPr>
            <p:nvPr/>
          </p:nvSpPr>
          <p:spPr bwMode="auto">
            <a:xfrm>
              <a:off x="2724" y="1261"/>
              <a:ext cx="90" cy="18"/>
            </a:xfrm>
            <a:custGeom>
              <a:avLst/>
              <a:gdLst/>
              <a:ahLst/>
              <a:cxnLst>
                <a:cxn ang="0">
                  <a:pos x="0" y="0"/>
                </a:cxn>
                <a:cxn ang="0">
                  <a:pos x="42" y="18"/>
                </a:cxn>
                <a:cxn ang="0">
                  <a:pos x="90" y="0"/>
                </a:cxn>
              </a:cxnLst>
              <a:rect l="0" t="0" r="r" b="b"/>
              <a:pathLst>
                <a:path w="90" h="18">
                  <a:moveTo>
                    <a:pt x="0" y="0"/>
                  </a:moveTo>
                  <a:lnTo>
                    <a:pt x="42" y="18"/>
                  </a:lnTo>
                  <a:lnTo>
                    <a:pt x="9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3" name="Freeform 55">
              <a:extLst>
                <a:ext uri="{FF2B5EF4-FFF2-40B4-BE49-F238E27FC236}">
                  <a16:creationId xmlns:a16="http://schemas.microsoft.com/office/drawing/2014/main" id="{F039D61C-2F3F-493C-88F9-8B8DD6D44F67}"/>
                </a:ext>
              </a:extLst>
            </p:cNvPr>
            <p:cNvSpPr>
              <a:spLocks/>
            </p:cNvSpPr>
            <p:nvPr/>
          </p:nvSpPr>
          <p:spPr bwMode="auto">
            <a:xfrm>
              <a:off x="2712" y="1363"/>
              <a:ext cx="114" cy="24"/>
            </a:xfrm>
            <a:custGeom>
              <a:avLst/>
              <a:gdLst/>
              <a:ahLst/>
              <a:cxnLst>
                <a:cxn ang="0">
                  <a:pos x="0" y="0"/>
                </a:cxn>
                <a:cxn ang="0">
                  <a:pos x="54" y="24"/>
                </a:cxn>
                <a:cxn ang="0">
                  <a:pos x="114" y="0"/>
                </a:cxn>
              </a:cxnLst>
              <a:rect l="0" t="0" r="r" b="b"/>
              <a:pathLst>
                <a:path w="114" h="24">
                  <a:moveTo>
                    <a:pt x="0" y="0"/>
                  </a:moveTo>
                  <a:lnTo>
                    <a:pt x="54" y="24"/>
                  </a:lnTo>
                  <a:lnTo>
                    <a:pt x="114"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4" name="Freeform 56">
              <a:extLst>
                <a:ext uri="{FF2B5EF4-FFF2-40B4-BE49-F238E27FC236}">
                  <a16:creationId xmlns:a16="http://schemas.microsoft.com/office/drawing/2014/main" id="{37E6DE0C-E458-4629-AD16-5B46DEDED720}"/>
                </a:ext>
              </a:extLst>
            </p:cNvPr>
            <p:cNvSpPr>
              <a:spLocks/>
            </p:cNvSpPr>
            <p:nvPr/>
          </p:nvSpPr>
          <p:spPr bwMode="auto">
            <a:xfrm>
              <a:off x="2694" y="1489"/>
              <a:ext cx="150" cy="36"/>
            </a:xfrm>
            <a:custGeom>
              <a:avLst/>
              <a:gdLst/>
              <a:ahLst/>
              <a:cxnLst>
                <a:cxn ang="0">
                  <a:pos x="0" y="0"/>
                </a:cxn>
                <a:cxn ang="0">
                  <a:pos x="72" y="36"/>
                </a:cxn>
                <a:cxn ang="0">
                  <a:pos x="150" y="0"/>
                </a:cxn>
              </a:cxnLst>
              <a:rect l="0" t="0" r="r" b="b"/>
              <a:pathLst>
                <a:path w="150" h="36">
                  <a:moveTo>
                    <a:pt x="0" y="0"/>
                  </a:moveTo>
                  <a:lnTo>
                    <a:pt x="72" y="36"/>
                  </a:lnTo>
                  <a:lnTo>
                    <a:pt x="15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5" name="Freeform 57">
              <a:extLst>
                <a:ext uri="{FF2B5EF4-FFF2-40B4-BE49-F238E27FC236}">
                  <a16:creationId xmlns:a16="http://schemas.microsoft.com/office/drawing/2014/main" id="{C19A6CCE-269C-4B9F-AAD6-9F0477D639C0}"/>
                </a:ext>
              </a:extLst>
            </p:cNvPr>
            <p:cNvSpPr>
              <a:spLocks/>
            </p:cNvSpPr>
            <p:nvPr/>
          </p:nvSpPr>
          <p:spPr bwMode="auto">
            <a:xfrm>
              <a:off x="2682" y="1627"/>
              <a:ext cx="180" cy="54"/>
            </a:xfrm>
            <a:custGeom>
              <a:avLst/>
              <a:gdLst/>
              <a:ahLst/>
              <a:cxnLst>
                <a:cxn ang="0">
                  <a:pos x="0" y="0"/>
                </a:cxn>
                <a:cxn ang="0">
                  <a:pos x="84" y="54"/>
                </a:cxn>
                <a:cxn ang="0">
                  <a:pos x="180" y="0"/>
                </a:cxn>
              </a:cxnLst>
              <a:rect l="0" t="0" r="r" b="b"/>
              <a:pathLst>
                <a:path w="180" h="54">
                  <a:moveTo>
                    <a:pt x="0" y="0"/>
                  </a:moveTo>
                  <a:lnTo>
                    <a:pt x="84" y="54"/>
                  </a:lnTo>
                  <a:lnTo>
                    <a:pt x="180" y="0"/>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6" name="Line 58">
              <a:extLst>
                <a:ext uri="{FF2B5EF4-FFF2-40B4-BE49-F238E27FC236}">
                  <a16:creationId xmlns:a16="http://schemas.microsoft.com/office/drawing/2014/main" id="{557757BB-FC49-4CB9-94A1-147788B3C763}"/>
                </a:ext>
              </a:extLst>
            </p:cNvPr>
            <p:cNvSpPr>
              <a:spLocks noChangeShapeType="1"/>
            </p:cNvSpPr>
            <p:nvPr/>
          </p:nvSpPr>
          <p:spPr bwMode="auto">
            <a:xfrm>
              <a:off x="2694" y="1495"/>
              <a:ext cx="72"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7" name="Line 59">
              <a:extLst>
                <a:ext uri="{FF2B5EF4-FFF2-40B4-BE49-F238E27FC236}">
                  <a16:creationId xmlns:a16="http://schemas.microsoft.com/office/drawing/2014/main" id="{EC350420-D9D1-4FB6-B82D-7AF46931AE9A}"/>
                </a:ext>
              </a:extLst>
            </p:cNvPr>
            <p:cNvSpPr>
              <a:spLocks noChangeShapeType="1"/>
            </p:cNvSpPr>
            <p:nvPr/>
          </p:nvSpPr>
          <p:spPr bwMode="auto">
            <a:xfrm flipV="1">
              <a:off x="2682" y="1531"/>
              <a:ext cx="84" cy="9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8" name="Line 60">
              <a:extLst>
                <a:ext uri="{FF2B5EF4-FFF2-40B4-BE49-F238E27FC236}">
                  <a16:creationId xmlns:a16="http://schemas.microsoft.com/office/drawing/2014/main" id="{147A9F32-1D4D-4E14-AC9F-A2188E4EFD6D}"/>
                </a:ext>
              </a:extLst>
            </p:cNvPr>
            <p:cNvSpPr>
              <a:spLocks noChangeShapeType="1"/>
            </p:cNvSpPr>
            <p:nvPr/>
          </p:nvSpPr>
          <p:spPr bwMode="auto">
            <a:xfrm>
              <a:off x="271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19" name="Line 61">
              <a:extLst>
                <a:ext uri="{FF2B5EF4-FFF2-40B4-BE49-F238E27FC236}">
                  <a16:creationId xmlns:a16="http://schemas.microsoft.com/office/drawing/2014/main" id="{9D6FE899-DA27-472B-9D59-E0AE1531CBA1}"/>
                </a:ext>
              </a:extLst>
            </p:cNvPr>
            <p:cNvSpPr>
              <a:spLocks noChangeShapeType="1"/>
            </p:cNvSpPr>
            <p:nvPr/>
          </p:nvSpPr>
          <p:spPr bwMode="auto">
            <a:xfrm flipV="1">
              <a:off x="2694" y="1387"/>
              <a:ext cx="78"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0" name="Line 62">
              <a:extLst>
                <a:ext uri="{FF2B5EF4-FFF2-40B4-BE49-F238E27FC236}">
                  <a16:creationId xmlns:a16="http://schemas.microsoft.com/office/drawing/2014/main" id="{B37DBD9A-98BB-438D-8B74-0755F57365A6}"/>
                </a:ext>
              </a:extLst>
            </p:cNvPr>
            <p:cNvSpPr>
              <a:spLocks noChangeShapeType="1"/>
            </p:cNvSpPr>
            <p:nvPr/>
          </p:nvSpPr>
          <p:spPr bwMode="auto">
            <a:xfrm>
              <a:off x="2724"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1" name="Line 63">
              <a:extLst>
                <a:ext uri="{FF2B5EF4-FFF2-40B4-BE49-F238E27FC236}">
                  <a16:creationId xmlns:a16="http://schemas.microsoft.com/office/drawing/2014/main" id="{94581C80-D95C-45B1-AA92-766B479849BC}"/>
                </a:ext>
              </a:extLst>
            </p:cNvPr>
            <p:cNvSpPr>
              <a:spLocks noChangeShapeType="1"/>
            </p:cNvSpPr>
            <p:nvPr/>
          </p:nvSpPr>
          <p:spPr bwMode="auto">
            <a:xfrm flipV="1">
              <a:off x="2712"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2" name="Line 64">
              <a:extLst>
                <a:ext uri="{FF2B5EF4-FFF2-40B4-BE49-F238E27FC236}">
                  <a16:creationId xmlns:a16="http://schemas.microsoft.com/office/drawing/2014/main" id="{3A9740A1-A077-493F-A860-53E29EA8DE40}"/>
                </a:ext>
              </a:extLst>
            </p:cNvPr>
            <p:cNvSpPr>
              <a:spLocks noChangeShapeType="1"/>
            </p:cNvSpPr>
            <p:nvPr/>
          </p:nvSpPr>
          <p:spPr bwMode="auto">
            <a:xfrm flipV="1">
              <a:off x="2670"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3" name="Line 65">
              <a:extLst>
                <a:ext uri="{FF2B5EF4-FFF2-40B4-BE49-F238E27FC236}">
                  <a16:creationId xmlns:a16="http://schemas.microsoft.com/office/drawing/2014/main" id="{FB33A852-1CED-47AF-8BB5-D8C9E3B89E08}"/>
                </a:ext>
              </a:extLst>
            </p:cNvPr>
            <p:cNvSpPr>
              <a:spLocks noChangeShapeType="1"/>
            </p:cNvSpPr>
            <p:nvPr/>
          </p:nvSpPr>
          <p:spPr bwMode="auto">
            <a:xfrm>
              <a:off x="2682" y="1627"/>
              <a:ext cx="84" cy="14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4" name="Line 66">
              <a:extLst>
                <a:ext uri="{FF2B5EF4-FFF2-40B4-BE49-F238E27FC236}">
                  <a16:creationId xmlns:a16="http://schemas.microsoft.com/office/drawing/2014/main" id="{9E9C8A6B-767A-4F07-8FBD-D7BE271DF726}"/>
                </a:ext>
              </a:extLst>
            </p:cNvPr>
            <p:cNvSpPr>
              <a:spLocks noChangeShapeType="1"/>
            </p:cNvSpPr>
            <p:nvPr/>
          </p:nvSpPr>
          <p:spPr bwMode="auto">
            <a:xfrm flipH="1">
              <a:off x="2772" y="1261"/>
              <a:ext cx="42" cy="120"/>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5" name="Line 67">
              <a:extLst>
                <a:ext uri="{FF2B5EF4-FFF2-40B4-BE49-F238E27FC236}">
                  <a16:creationId xmlns:a16="http://schemas.microsoft.com/office/drawing/2014/main" id="{1CCA18C7-8B53-4EB0-98C6-F1122B611F56}"/>
                </a:ext>
              </a:extLst>
            </p:cNvPr>
            <p:cNvSpPr>
              <a:spLocks noChangeShapeType="1"/>
            </p:cNvSpPr>
            <p:nvPr/>
          </p:nvSpPr>
          <p:spPr bwMode="auto">
            <a:xfrm flipH="1" flipV="1">
              <a:off x="2766" y="1273"/>
              <a:ext cx="60" cy="8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6" name="Line 68">
              <a:extLst>
                <a:ext uri="{FF2B5EF4-FFF2-40B4-BE49-F238E27FC236}">
                  <a16:creationId xmlns:a16="http://schemas.microsoft.com/office/drawing/2014/main" id="{E83B0CE5-FA47-4603-9EF0-E8B732E5BE4F}"/>
                </a:ext>
              </a:extLst>
            </p:cNvPr>
            <p:cNvSpPr>
              <a:spLocks noChangeShapeType="1"/>
            </p:cNvSpPr>
            <p:nvPr/>
          </p:nvSpPr>
          <p:spPr bwMode="auto">
            <a:xfrm flipH="1">
              <a:off x="2772" y="1363"/>
              <a:ext cx="54" cy="16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7" name="Line 69">
              <a:extLst>
                <a:ext uri="{FF2B5EF4-FFF2-40B4-BE49-F238E27FC236}">
                  <a16:creationId xmlns:a16="http://schemas.microsoft.com/office/drawing/2014/main" id="{EB2E1B1D-90AA-46C0-BC51-1DA1CDDB4D0D}"/>
                </a:ext>
              </a:extLst>
            </p:cNvPr>
            <p:cNvSpPr>
              <a:spLocks noChangeShapeType="1"/>
            </p:cNvSpPr>
            <p:nvPr/>
          </p:nvSpPr>
          <p:spPr bwMode="auto">
            <a:xfrm flipH="1" flipV="1">
              <a:off x="2772" y="1387"/>
              <a:ext cx="72" cy="102"/>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8" name="Line 70">
              <a:extLst>
                <a:ext uri="{FF2B5EF4-FFF2-40B4-BE49-F238E27FC236}">
                  <a16:creationId xmlns:a16="http://schemas.microsoft.com/office/drawing/2014/main" id="{0D499888-A3ED-4218-88FD-45AD213E3403}"/>
                </a:ext>
              </a:extLst>
            </p:cNvPr>
            <p:cNvSpPr>
              <a:spLocks noChangeShapeType="1"/>
            </p:cNvSpPr>
            <p:nvPr/>
          </p:nvSpPr>
          <p:spPr bwMode="auto">
            <a:xfrm flipH="1">
              <a:off x="2772" y="1495"/>
              <a:ext cx="66" cy="18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29" name="Line 71">
              <a:extLst>
                <a:ext uri="{FF2B5EF4-FFF2-40B4-BE49-F238E27FC236}">
                  <a16:creationId xmlns:a16="http://schemas.microsoft.com/office/drawing/2014/main" id="{11EDD60A-311F-4C35-94EB-EAC300679BC3}"/>
                </a:ext>
              </a:extLst>
            </p:cNvPr>
            <p:cNvSpPr>
              <a:spLocks noChangeShapeType="1"/>
            </p:cNvSpPr>
            <p:nvPr/>
          </p:nvSpPr>
          <p:spPr bwMode="auto">
            <a:xfrm flipH="1" flipV="1">
              <a:off x="2772" y="1531"/>
              <a:ext cx="84" cy="96"/>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30" name="Line 72">
              <a:extLst>
                <a:ext uri="{FF2B5EF4-FFF2-40B4-BE49-F238E27FC236}">
                  <a16:creationId xmlns:a16="http://schemas.microsoft.com/office/drawing/2014/main" id="{C8E8549E-4A88-4AE6-B196-E206E5CA278A}"/>
                </a:ext>
              </a:extLst>
            </p:cNvPr>
            <p:cNvSpPr>
              <a:spLocks noChangeShapeType="1"/>
            </p:cNvSpPr>
            <p:nvPr/>
          </p:nvSpPr>
          <p:spPr bwMode="auto">
            <a:xfrm flipH="1" flipV="1">
              <a:off x="2772" y="1681"/>
              <a:ext cx="96" cy="24"/>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31" name="Line 73">
              <a:extLst>
                <a:ext uri="{FF2B5EF4-FFF2-40B4-BE49-F238E27FC236}">
                  <a16:creationId xmlns:a16="http://schemas.microsoft.com/office/drawing/2014/main" id="{36E38959-0FCB-4A36-9279-632E475F7E75}"/>
                </a:ext>
              </a:extLst>
            </p:cNvPr>
            <p:cNvSpPr>
              <a:spLocks noChangeShapeType="1"/>
            </p:cNvSpPr>
            <p:nvPr/>
          </p:nvSpPr>
          <p:spPr bwMode="auto">
            <a:xfrm flipH="1">
              <a:off x="2766" y="1627"/>
              <a:ext cx="90" cy="144"/>
            </a:xfrm>
            <a:prstGeom prst="line">
              <a:avLst/>
            </a:prstGeom>
            <a:noFill/>
            <a:ln w="9525">
              <a:solidFill>
                <a:srgbClr val="E1E1E1"/>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32" name="Freeform 74">
              <a:extLst>
                <a:ext uri="{FF2B5EF4-FFF2-40B4-BE49-F238E27FC236}">
                  <a16:creationId xmlns:a16="http://schemas.microsoft.com/office/drawing/2014/main" id="{6A626719-F575-4FEA-8E05-D5F9F497161C}"/>
                </a:ext>
              </a:extLst>
            </p:cNvPr>
            <p:cNvSpPr>
              <a:spLocks/>
            </p:cNvSpPr>
            <p:nvPr/>
          </p:nvSpPr>
          <p:spPr bwMode="auto">
            <a:xfrm>
              <a:off x="2724" y="1248"/>
              <a:ext cx="90" cy="19"/>
            </a:xfrm>
            <a:custGeom>
              <a:avLst/>
              <a:gdLst/>
              <a:ahLst/>
              <a:cxnLst>
                <a:cxn ang="0">
                  <a:pos x="0" y="19"/>
                </a:cxn>
                <a:cxn ang="0">
                  <a:pos x="0" y="19"/>
                </a:cxn>
                <a:cxn ang="0">
                  <a:pos x="42" y="0"/>
                </a:cxn>
                <a:cxn ang="0">
                  <a:pos x="90" y="19"/>
                </a:cxn>
              </a:cxnLst>
              <a:rect l="0" t="0" r="r" b="b"/>
              <a:pathLst>
                <a:path w="90" h="19">
                  <a:moveTo>
                    <a:pt x="0" y="19"/>
                  </a:moveTo>
                  <a:lnTo>
                    <a:pt x="0" y="19"/>
                  </a:lnTo>
                  <a:lnTo>
                    <a:pt x="42" y="0"/>
                  </a:lnTo>
                  <a:lnTo>
                    <a:pt x="90" y="19"/>
                  </a:lnTo>
                </a:path>
              </a:pathLst>
            </a:custGeom>
            <a:noFill/>
            <a:ln w="9525">
              <a:solidFill>
                <a:srgbClr val="00000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33" name="Line 75">
              <a:extLst>
                <a:ext uri="{FF2B5EF4-FFF2-40B4-BE49-F238E27FC236}">
                  <a16:creationId xmlns:a16="http://schemas.microsoft.com/office/drawing/2014/main" id="{132ED2A5-30C0-4284-AEB0-8822332B7BBC}"/>
                </a:ext>
              </a:extLst>
            </p:cNvPr>
            <p:cNvSpPr>
              <a:spLocks noChangeShapeType="1"/>
            </p:cNvSpPr>
            <p:nvPr/>
          </p:nvSpPr>
          <p:spPr bwMode="auto">
            <a:xfrm flipH="1">
              <a:off x="2724" y="1261"/>
              <a:ext cx="90" cy="1"/>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34" name="Line 76">
              <a:extLst>
                <a:ext uri="{FF2B5EF4-FFF2-40B4-BE49-F238E27FC236}">
                  <a16:creationId xmlns:a16="http://schemas.microsoft.com/office/drawing/2014/main" id="{9588629E-1EC4-4DF7-ADD6-9F057E4D7A55}"/>
                </a:ext>
              </a:extLst>
            </p:cNvPr>
            <p:cNvSpPr>
              <a:spLocks noChangeShapeType="1"/>
            </p:cNvSpPr>
            <p:nvPr/>
          </p:nvSpPr>
          <p:spPr bwMode="auto">
            <a:xfrm>
              <a:off x="2766" y="1248"/>
              <a:ext cx="1" cy="25"/>
            </a:xfrm>
            <a:prstGeom prst="line">
              <a:avLst/>
            </a:prstGeom>
            <a:noFill/>
            <a:ln w="95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35" name="Line 77">
              <a:extLst>
                <a:ext uri="{FF2B5EF4-FFF2-40B4-BE49-F238E27FC236}">
                  <a16:creationId xmlns:a16="http://schemas.microsoft.com/office/drawing/2014/main" id="{40A92D6E-A847-4D40-BB1A-1520B9115A3F}"/>
                </a:ext>
              </a:extLst>
            </p:cNvPr>
            <p:cNvSpPr>
              <a:spLocks noChangeShapeType="1"/>
            </p:cNvSpPr>
            <p:nvPr/>
          </p:nvSpPr>
          <p:spPr bwMode="auto">
            <a:xfrm flipV="1">
              <a:off x="2766" y="1152"/>
              <a:ext cx="1" cy="109"/>
            </a:xfrm>
            <a:prstGeom prst="line">
              <a:avLst/>
            </a:prstGeom>
            <a:noFill/>
            <a:ln w="47625">
              <a:solidFill>
                <a:srgbClr val="000000"/>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nvGrpSpPr>
            <p:cNvPr id="936" name="Group 78">
              <a:extLst>
                <a:ext uri="{FF2B5EF4-FFF2-40B4-BE49-F238E27FC236}">
                  <a16:creationId xmlns:a16="http://schemas.microsoft.com/office/drawing/2014/main" id="{B492EF1F-3ECB-4F7F-99AB-80C907951C9B}"/>
                </a:ext>
              </a:extLst>
            </p:cNvPr>
            <p:cNvGrpSpPr>
              <a:grpSpLocks/>
            </p:cNvGrpSpPr>
            <p:nvPr/>
          </p:nvGrpSpPr>
          <p:grpSpPr bwMode="auto">
            <a:xfrm>
              <a:off x="2778" y="1621"/>
              <a:ext cx="168" cy="84"/>
              <a:chOff x="1573" y="1675"/>
              <a:chExt cx="168" cy="84"/>
            </a:xfrm>
          </p:grpSpPr>
          <p:sp>
            <p:nvSpPr>
              <p:cNvPr id="942" name="Freeform 79">
                <a:extLst>
                  <a:ext uri="{FF2B5EF4-FFF2-40B4-BE49-F238E27FC236}">
                    <a16:creationId xmlns:a16="http://schemas.microsoft.com/office/drawing/2014/main" id="{9EEDF926-D8E0-4439-87E6-31FBB0B2AFC7}"/>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close/>
                  </a:path>
                </a:pathLst>
              </a:custGeom>
              <a:solidFill>
                <a:srgbClr val="B2B2B2"/>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43" name="Freeform 80">
                <a:extLst>
                  <a:ext uri="{FF2B5EF4-FFF2-40B4-BE49-F238E27FC236}">
                    <a16:creationId xmlns:a16="http://schemas.microsoft.com/office/drawing/2014/main" id="{FB1F22B5-3AB9-48BE-980D-EBE46786DD38}"/>
                  </a:ext>
                </a:extLst>
              </p:cNvPr>
              <p:cNvSpPr>
                <a:spLocks/>
              </p:cNvSpPr>
              <p:nvPr/>
            </p:nvSpPr>
            <p:spPr bwMode="auto">
              <a:xfrm>
                <a:off x="1573" y="1675"/>
                <a:ext cx="168" cy="84"/>
              </a:xfrm>
              <a:custGeom>
                <a:avLst/>
                <a:gdLst/>
                <a:ahLst/>
                <a:cxnLst>
                  <a:cxn ang="0">
                    <a:pos x="78" y="84"/>
                  </a:cxn>
                  <a:cxn ang="0">
                    <a:pos x="0" y="42"/>
                  </a:cxn>
                  <a:cxn ang="0">
                    <a:pos x="84" y="0"/>
                  </a:cxn>
                  <a:cxn ang="0">
                    <a:pos x="168" y="36"/>
                  </a:cxn>
                  <a:cxn ang="0">
                    <a:pos x="78" y="84"/>
                  </a:cxn>
                  <a:cxn ang="0">
                    <a:pos x="78" y="84"/>
                  </a:cxn>
                </a:cxnLst>
                <a:rect l="0" t="0" r="r" b="b"/>
                <a:pathLst>
                  <a:path w="168" h="84">
                    <a:moveTo>
                      <a:pt x="78" y="84"/>
                    </a:moveTo>
                    <a:lnTo>
                      <a:pt x="0" y="42"/>
                    </a:lnTo>
                    <a:lnTo>
                      <a:pt x="84" y="0"/>
                    </a:lnTo>
                    <a:lnTo>
                      <a:pt x="168" y="36"/>
                    </a:lnTo>
                    <a:lnTo>
                      <a:pt x="78" y="84"/>
                    </a:lnTo>
                    <a:lnTo>
                      <a:pt x="78" y="84"/>
                    </a:lnTo>
                  </a:path>
                </a:pathLst>
              </a:custGeom>
              <a:noFill/>
              <a:ln w="9525">
                <a:solidFill>
                  <a:srgbClr val="B2B2B2"/>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grpSp>
          <p:nvGrpSpPr>
            <p:cNvPr id="937" name="Group 81">
              <a:extLst>
                <a:ext uri="{FF2B5EF4-FFF2-40B4-BE49-F238E27FC236}">
                  <a16:creationId xmlns:a16="http://schemas.microsoft.com/office/drawing/2014/main" id="{46664BEF-94FA-43E8-BB0A-3B692E1D1E21}"/>
                </a:ext>
              </a:extLst>
            </p:cNvPr>
            <p:cNvGrpSpPr>
              <a:grpSpLocks/>
            </p:cNvGrpSpPr>
            <p:nvPr/>
          </p:nvGrpSpPr>
          <p:grpSpPr bwMode="auto">
            <a:xfrm>
              <a:off x="2778" y="1663"/>
              <a:ext cx="168" cy="174"/>
              <a:chOff x="1573" y="1717"/>
              <a:chExt cx="168" cy="174"/>
            </a:xfrm>
          </p:grpSpPr>
          <p:sp>
            <p:nvSpPr>
              <p:cNvPr id="940" name="Freeform 82">
                <a:extLst>
                  <a:ext uri="{FF2B5EF4-FFF2-40B4-BE49-F238E27FC236}">
                    <a16:creationId xmlns:a16="http://schemas.microsoft.com/office/drawing/2014/main" id="{C6083CFF-7D3A-4730-9F11-82D321A05ED3}"/>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close/>
                  </a:path>
                </a:pathLst>
              </a:custGeom>
              <a:solidFill>
                <a:srgbClr val="808080"/>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41" name="Freeform 83">
                <a:extLst>
                  <a:ext uri="{FF2B5EF4-FFF2-40B4-BE49-F238E27FC236}">
                    <a16:creationId xmlns:a16="http://schemas.microsoft.com/office/drawing/2014/main" id="{85F62F07-3784-46F1-9612-4B4D04621FA7}"/>
                  </a:ext>
                </a:extLst>
              </p:cNvPr>
              <p:cNvSpPr>
                <a:spLocks/>
              </p:cNvSpPr>
              <p:nvPr/>
            </p:nvSpPr>
            <p:spPr bwMode="auto">
              <a:xfrm>
                <a:off x="1573" y="1717"/>
                <a:ext cx="168" cy="174"/>
              </a:xfrm>
              <a:custGeom>
                <a:avLst/>
                <a:gdLst/>
                <a:ahLst/>
                <a:cxnLst>
                  <a:cxn ang="0">
                    <a:pos x="0" y="120"/>
                  </a:cxn>
                  <a:cxn ang="0">
                    <a:pos x="78" y="174"/>
                  </a:cxn>
                  <a:cxn ang="0">
                    <a:pos x="168" y="114"/>
                  </a:cxn>
                  <a:cxn ang="0">
                    <a:pos x="168" y="0"/>
                  </a:cxn>
                  <a:cxn ang="0">
                    <a:pos x="78" y="42"/>
                  </a:cxn>
                  <a:cxn ang="0">
                    <a:pos x="0" y="0"/>
                  </a:cxn>
                  <a:cxn ang="0">
                    <a:pos x="0" y="114"/>
                  </a:cxn>
                  <a:cxn ang="0">
                    <a:pos x="0" y="120"/>
                  </a:cxn>
                </a:cxnLst>
                <a:rect l="0" t="0" r="r" b="b"/>
                <a:pathLst>
                  <a:path w="168" h="174">
                    <a:moveTo>
                      <a:pt x="0" y="120"/>
                    </a:moveTo>
                    <a:lnTo>
                      <a:pt x="78" y="174"/>
                    </a:lnTo>
                    <a:lnTo>
                      <a:pt x="168" y="114"/>
                    </a:lnTo>
                    <a:lnTo>
                      <a:pt x="168" y="0"/>
                    </a:lnTo>
                    <a:lnTo>
                      <a:pt x="78" y="42"/>
                    </a:lnTo>
                    <a:lnTo>
                      <a:pt x="0" y="0"/>
                    </a:lnTo>
                    <a:lnTo>
                      <a:pt x="0" y="114"/>
                    </a:lnTo>
                    <a:lnTo>
                      <a:pt x="0" y="120"/>
                    </a:lnTo>
                  </a:path>
                </a:pathLst>
              </a:custGeom>
              <a:noFill/>
              <a:ln w="9525">
                <a:solidFill>
                  <a:srgbClr val="808080"/>
                </a:solidFill>
                <a:prstDash val="solid"/>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sp>
          <p:nvSpPr>
            <p:cNvPr id="938" name="Freeform 84">
              <a:extLst>
                <a:ext uri="{FF2B5EF4-FFF2-40B4-BE49-F238E27FC236}">
                  <a16:creationId xmlns:a16="http://schemas.microsoft.com/office/drawing/2014/main" id="{6ABC7393-BF4C-4176-A559-3D976A69EC8C}"/>
                </a:ext>
              </a:extLst>
            </p:cNvPr>
            <p:cNvSpPr>
              <a:spLocks/>
            </p:cNvSpPr>
            <p:nvPr/>
          </p:nvSpPr>
          <p:spPr bwMode="auto">
            <a:xfrm>
              <a:off x="2820" y="1735"/>
              <a:ext cx="30" cy="102"/>
            </a:xfrm>
            <a:custGeom>
              <a:avLst/>
              <a:gdLst/>
              <a:ahLst/>
              <a:cxnLst>
                <a:cxn ang="0">
                  <a:pos x="0" y="84"/>
                </a:cxn>
                <a:cxn ang="0">
                  <a:pos x="0" y="0"/>
                </a:cxn>
                <a:cxn ang="0">
                  <a:pos x="30" y="12"/>
                </a:cxn>
                <a:cxn ang="0">
                  <a:pos x="30" y="102"/>
                </a:cxn>
                <a:cxn ang="0">
                  <a:pos x="0" y="84"/>
                </a:cxn>
              </a:cxnLst>
              <a:rect l="0" t="0" r="r" b="b"/>
              <a:pathLst>
                <a:path w="30" h="102">
                  <a:moveTo>
                    <a:pt x="0" y="84"/>
                  </a:moveTo>
                  <a:lnTo>
                    <a:pt x="0" y="0"/>
                  </a:lnTo>
                  <a:lnTo>
                    <a:pt x="30" y="12"/>
                  </a:lnTo>
                  <a:lnTo>
                    <a:pt x="30" y="102"/>
                  </a:lnTo>
                  <a:lnTo>
                    <a:pt x="0" y="84"/>
                  </a:lnTo>
                  <a:close/>
                </a:path>
              </a:pathLst>
            </a:custGeom>
            <a:solidFill>
              <a:srgbClr val="4F4F4F"/>
            </a:solidFill>
            <a:ln w="9525">
              <a:no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sp>
          <p:nvSpPr>
            <p:cNvPr id="939" name="Line 85">
              <a:extLst>
                <a:ext uri="{FF2B5EF4-FFF2-40B4-BE49-F238E27FC236}">
                  <a16:creationId xmlns:a16="http://schemas.microsoft.com/office/drawing/2014/main" id="{5E4DA3E4-8F13-4601-8404-AFC1D6423BC3}"/>
                </a:ext>
              </a:extLst>
            </p:cNvPr>
            <p:cNvSpPr>
              <a:spLocks noChangeShapeType="1"/>
            </p:cNvSpPr>
            <p:nvPr/>
          </p:nvSpPr>
          <p:spPr bwMode="auto">
            <a:xfrm>
              <a:off x="2856" y="1705"/>
              <a:ext cx="1" cy="132"/>
            </a:xfrm>
            <a:prstGeom prst="line">
              <a:avLst/>
            </a:prstGeom>
            <a:noFill/>
            <a:ln w="9525">
              <a:solidFill>
                <a:srgbClr val="4F4F4F"/>
              </a:solidFill>
              <a:round/>
              <a:headEnd/>
              <a:tailEnd/>
            </a:ln>
          </p:spPr>
          <p:txBody>
            <a:bodyPr/>
            <a:ls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a:lstStyle>
            <a:p>
              <a:endParaRPr lang="en-GB"/>
            </a:p>
          </p:txBody>
        </p:sp>
      </p:grpSp>
      <p:cxnSp>
        <p:nvCxnSpPr>
          <p:cNvPr id="948" name="Rett linje 947">
            <a:extLst>
              <a:ext uri="{FF2B5EF4-FFF2-40B4-BE49-F238E27FC236}">
                <a16:creationId xmlns:a16="http://schemas.microsoft.com/office/drawing/2014/main" id="{E69F69A4-9B42-4411-AC74-0DFD57A1F746}"/>
              </a:ext>
            </a:extLst>
          </p:cNvPr>
          <p:cNvCxnSpPr/>
          <p:nvPr/>
        </p:nvCxnSpPr>
        <p:spPr>
          <a:xfrm flipH="1">
            <a:off x="6218258" y="2245687"/>
            <a:ext cx="413679" cy="1945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49" name="Rett linje 948">
            <a:extLst>
              <a:ext uri="{FF2B5EF4-FFF2-40B4-BE49-F238E27FC236}">
                <a16:creationId xmlns:a16="http://schemas.microsoft.com/office/drawing/2014/main" id="{F7ED1183-83D9-413D-A278-A7F82622D0D6}"/>
              </a:ext>
            </a:extLst>
          </p:cNvPr>
          <p:cNvCxnSpPr>
            <a:cxnSpLocks/>
            <a:endCxn id="928" idx="0"/>
          </p:cNvCxnSpPr>
          <p:nvPr/>
        </p:nvCxnSpPr>
        <p:spPr>
          <a:xfrm>
            <a:off x="7394058" y="2629950"/>
            <a:ext cx="954667" cy="936442"/>
          </a:xfrm>
          <a:prstGeom prst="line">
            <a:avLst/>
          </a:prstGeom>
        </p:spPr>
        <p:style>
          <a:lnRef idx="1">
            <a:schemeClr val="accent1"/>
          </a:lnRef>
          <a:fillRef idx="0">
            <a:schemeClr val="accent1"/>
          </a:fillRef>
          <a:effectRef idx="0">
            <a:schemeClr val="accent1"/>
          </a:effectRef>
          <a:fontRef idx="minor">
            <a:schemeClr val="tx1"/>
          </a:fontRef>
        </p:style>
      </p:cxnSp>
      <p:pic>
        <p:nvPicPr>
          <p:cNvPr id="950" name="Bilde 949">
            <a:extLst>
              <a:ext uri="{FF2B5EF4-FFF2-40B4-BE49-F238E27FC236}">
                <a16:creationId xmlns:a16="http://schemas.microsoft.com/office/drawing/2014/main" id="{ECF9E96C-4BA5-4E6F-928C-8340D9BEDD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7030" y="4713722"/>
            <a:ext cx="647790" cy="276264"/>
          </a:xfrm>
          <a:prstGeom prst="rect">
            <a:avLst/>
          </a:prstGeom>
        </p:spPr>
      </p:pic>
      <p:pic>
        <p:nvPicPr>
          <p:cNvPr id="951" name="Bilde 950">
            <a:extLst>
              <a:ext uri="{FF2B5EF4-FFF2-40B4-BE49-F238E27FC236}">
                <a16:creationId xmlns:a16="http://schemas.microsoft.com/office/drawing/2014/main" id="{B8C194FC-2E23-4C0C-93C2-E891BB9A20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376257">
            <a:off x="9081299" y="4383649"/>
            <a:ext cx="647790" cy="276264"/>
          </a:xfrm>
          <a:prstGeom prst="rect">
            <a:avLst/>
          </a:prstGeom>
        </p:spPr>
      </p:pic>
      <p:cxnSp>
        <p:nvCxnSpPr>
          <p:cNvPr id="952" name="Rett linje 951">
            <a:extLst>
              <a:ext uri="{FF2B5EF4-FFF2-40B4-BE49-F238E27FC236}">
                <a16:creationId xmlns:a16="http://schemas.microsoft.com/office/drawing/2014/main" id="{E85561E8-935C-4301-8296-93DFA75B49FE}"/>
              </a:ext>
            </a:extLst>
          </p:cNvPr>
          <p:cNvCxnSpPr>
            <a:stCxn id="665" idx="2"/>
          </p:cNvCxnSpPr>
          <p:nvPr/>
        </p:nvCxnSpPr>
        <p:spPr>
          <a:xfrm flipH="1" flipV="1">
            <a:off x="6212740" y="4217222"/>
            <a:ext cx="1015177" cy="873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3" name="Rett linje 952">
            <a:extLst>
              <a:ext uri="{FF2B5EF4-FFF2-40B4-BE49-F238E27FC236}">
                <a16:creationId xmlns:a16="http://schemas.microsoft.com/office/drawing/2014/main" id="{99E24FAB-96E2-44EB-91E4-612C5EDB0590}"/>
              </a:ext>
            </a:extLst>
          </p:cNvPr>
          <p:cNvCxnSpPr>
            <a:stCxn id="803" idx="2"/>
          </p:cNvCxnSpPr>
          <p:nvPr/>
        </p:nvCxnSpPr>
        <p:spPr>
          <a:xfrm flipH="1" flipV="1">
            <a:off x="8202777" y="5129899"/>
            <a:ext cx="1024579" cy="18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4" name="Rett linje 953">
            <a:extLst>
              <a:ext uri="{FF2B5EF4-FFF2-40B4-BE49-F238E27FC236}">
                <a16:creationId xmlns:a16="http://schemas.microsoft.com/office/drawing/2014/main" id="{874132B5-85B9-4F48-AD1F-B5B8E35C73FB}"/>
              </a:ext>
            </a:extLst>
          </p:cNvPr>
          <p:cNvCxnSpPr>
            <a:cxnSpLocks/>
            <a:stCxn id="941" idx="2"/>
          </p:cNvCxnSpPr>
          <p:nvPr/>
        </p:nvCxnSpPr>
        <p:spPr>
          <a:xfrm>
            <a:off x="8296769" y="3686379"/>
            <a:ext cx="1079029" cy="453758"/>
          </a:xfrm>
          <a:prstGeom prst="line">
            <a:avLst/>
          </a:prstGeom>
        </p:spPr>
        <p:style>
          <a:lnRef idx="1">
            <a:schemeClr val="accent1"/>
          </a:lnRef>
          <a:fillRef idx="0">
            <a:schemeClr val="accent1"/>
          </a:fillRef>
          <a:effectRef idx="0">
            <a:schemeClr val="accent1"/>
          </a:effectRef>
          <a:fontRef idx="minor">
            <a:schemeClr val="tx1"/>
          </a:fontRef>
        </p:style>
      </p:cxnSp>
      <p:sp>
        <p:nvSpPr>
          <p:cNvPr id="955" name="Rounded Rectangle 13">
            <a:extLst>
              <a:ext uri="{FF2B5EF4-FFF2-40B4-BE49-F238E27FC236}">
                <a16:creationId xmlns:a16="http://schemas.microsoft.com/office/drawing/2014/main" id="{FFC115DE-057D-4082-8156-195A176C1BAC}"/>
              </a:ext>
            </a:extLst>
          </p:cNvPr>
          <p:cNvSpPr/>
          <p:nvPr/>
        </p:nvSpPr>
        <p:spPr>
          <a:xfrm>
            <a:off x="5898380" y="1259549"/>
            <a:ext cx="1360644" cy="1039507"/>
          </a:xfrm>
          <a:prstGeom prst="roundRect">
            <a:avLst/>
          </a:prstGeom>
          <a:solidFill>
            <a:schemeClr val="tx2">
              <a:lumMod val="60000"/>
              <a:lumOff val="4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endParaRPr lang="en-US" dirty="0"/>
          </a:p>
          <a:p>
            <a:pPr algn="ctr"/>
            <a:endParaRPr lang="en-US" dirty="0"/>
          </a:p>
          <a:p>
            <a:pPr algn="ctr"/>
            <a:endParaRPr lang="en-US" sz="1200" i="1" dirty="0">
              <a:solidFill>
                <a:schemeClr val="tx1">
                  <a:lumMod val="50000"/>
                  <a:lumOff val="50000"/>
                </a:schemeClr>
              </a:solidFill>
            </a:endParaRPr>
          </a:p>
          <a:p>
            <a:pPr algn="ctr"/>
            <a:r>
              <a:rPr lang="en-US" sz="1200" b="1" i="1" dirty="0">
                <a:solidFill>
                  <a:schemeClr val="tx1"/>
                </a:solidFill>
              </a:rPr>
              <a:t>MSO N A</a:t>
            </a:r>
          </a:p>
        </p:txBody>
      </p:sp>
      <p:sp>
        <p:nvSpPr>
          <p:cNvPr id="957" name="Rectangle 4">
            <a:extLst>
              <a:ext uri="{FF2B5EF4-FFF2-40B4-BE49-F238E27FC236}">
                <a16:creationId xmlns:a16="http://schemas.microsoft.com/office/drawing/2014/main" id="{FD6D3B3F-B29B-4EFA-AE69-18F3B0E236F2}"/>
              </a:ext>
            </a:extLst>
          </p:cNvPr>
          <p:cNvSpPr/>
          <p:nvPr/>
        </p:nvSpPr>
        <p:spPr>
          <a:xfrm>
            <a:off x="6059417" y="1351130"/>
            <a:ext cx="373626" cy="678426"/>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A</a:t>
            </a:r>
          </a:p>
          <a:p>
            <a:pPr algn="ctr"/>
            <a:r>
              <a:rPr lang="nb-NO" sz="1000" dirty="0"/>
              <a:t>1</a:t>
            </a:r>
          </a:p>
        </p:txBody>
      </p:sp>
      <p:sp>
        <p:nvSpPr>
          <p:cNvPr id="964" name="Rectangle 8">
            <a:extLst>
              <a:ext uri="{FF2B5EF4-FFF2-40B4-BE49-F238E27FC236}">
                <a16:creationId xmlns:a16="http://schemas.microsoft.com/office/drawing/2014/main" id="{8D5220BE-A102-4634-9D28-5371913B8E98}"/>
              </a:ext>
            </a:extLst>
          </p:cNvPr>
          <p:cNvSpPr/>
          <p:nvPr/>
        </p:nvSpPr>
        <p:spPr>
          <a:xfrm>
            <a:off x="6403886" y="1357494"/>
            <a:ext cx="373626" cy="672062"/>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A</a:t>
            </a:r>
          </a:p>
          <a:p>
            <a:pPr algn="ctr"/>
            <a:r>
              <a:rPr lang="nb-NO" sz="1000" dirty="0"/>
              <a:t>2</a:t>
            </a:r>
          </a:p>
        </p:txBody>
      </p:sp>
      <p:sp>
        <p:nvSpPr>
          <p:cNvPr id="965" name="Rectangle 9">
            <a:extLst>
              <a:ext uri="{FF2B5EF4-FFF2-40B4-BE49-F238E27FC236}">
                <a16:creationId xmlns:a16="http://schemas.microsoft.com/office/drawing/2014/main" id="{0901466E-F839-471B-AAC5-DBED4E46CF0A}"/>
              </a:ext>
            </a:extLst>
          </p:cNvPr>
          <p:cNvSpPr/>
          <p:nvPr/>
        </p:nvSpPr>
        <p:spPr>
          <a:xfrm>
            <a:off x="6744457" y="1357494"/>
            <a:ext cx="373626" cy="672062"/>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246" rtl="0" eaLnBrk="1" latinLnBrk="0" hangingPunct="1">
              <a:defRPr sz="1800" kern="1200">
                <a:solidFill>
                  <a:schemeClr val="lt1"/>
                </a:solidFill>
                <a:latin typeface="+mn-lt"/>
                <a:ea typeface="+mn-ea"/>
                <a:cs typeface="+mn-cs"/>
              </a:defRPr>
            </a:lvl1pPr>
            <a:lvl2pPr marL="457123" algn="l" defTabSz="914246" rtl="0" eaLnBrk="1" latinLnBrk="0" hangingPunct="1">
              <a:defRPr sz="1800" kern="1200">
                <a:solidFill>
                  <a:schemeClr val="lt1"/>
                </a:solidFill>
                <a:latin typeface="+mn-lt"/>
                <a:ea typeface="+mn-ea"/>
                <a:cs typeface="+mn-cs"/>
              </a:defRPr>
            </a:lvl2pPr>
            <a:lvl3pPr marL="914246" algn="l" defTabSz="914246" rtl="0" eaLnBrk="1" latinLnBrk="0" hangingPunct="1">
              <a:defRPr sz="1800" kern="1200">
                <a:solidFill>
                  <a:schemeClr val="lt1"/>
                </a:solidFill>
                <a:latin typeface="+mn-lt"/>
                <a:ea typeface="+mn-ea"/>
                <a:cs typeface="+mn-cs"/>
              </a:defRPr>
            </a:lvl3pPr>
            <a:lvl4pPr marL="1371368" algn="l" defTabSz="914246" rtl="0" eaLnBrk="1" latinLnBrk="0" hangingPunct="1">
              <a:defRPr sz="1800" kern="1200">
                <a:solidFill>
                  <a:schemeClr val="lt1"/>
                </a:solidFill>
                <a:latin typeface="+mn-lt"/>
                <a:ea typeface="+mn-ea"/>
                <a:cs typeface="+mn-cs"/>
              </a:defRPr>
            </a:lvl4pPr>
            <a:lvl5pPr marL="1828491" algn="l" defTabSz="914246" rtl="0" eaLnBrk="1" latinLnBrk="0" hangingPunct="1">
              <a:defRPr sz="1800" kern="1200">
                <a:solidFill>
                  <a:schemeClr val="lt1"/>
                </a:solidFill>
                <a:latin typeface="+mn-lt"/>
                <a:ea typeface="+mn-ea"/>
                <a:cs typeface="+mn-cs"/>
              </a:defRPr>
            </a:lvl5pPr>
            <a:lvl6pPr marL="2285614" algn="l" defTabSz="914246" rtl="0" eaLnBrk="1" latinLnBrk="0" hangingPunct="1">
              <a:defRPr sz="1800" kern="1200">
                <a:solidFill>
                  <a:schemeClr val="lt1"/>
                </a:solidFill>
                <a:latin typeface="+mn-lt"/>
                <a:ea typeface="+mn-ea"/>
                <a:cs typeface="+mn-cs"/>
              </a:defRPr>
            </a:lvl6pPr>
            <a:lvl7pPr marL="2742736" algn="l" defTabSz="914246" rtl="0" eaLnBrk="1" latinLnBrk="0" hangingPunct="1">
              <a:defRPr sz="1800" kern="1200">
                <a:solidFill>
                  <a:schemeClr val="lt1"/>
                </a:solidFill>
                <a:latin typeface="+mn-lt"/>
                <a:ea typeface="+mn-ea"/>
                <a:cs typeface="+mn-cs"/>
              </a:defRPr>
            </a:lvl7pPr>
            <a:lvl8pPr marL="3199860" algn="l" defTabSz="914246" rtl="0" eaLnBrk="1" latinLnBrk="0" hangingPunct="1">
              <a:defRPr sz="1800" kern="1200">
                <a:solidFill>
                  <a:schemeClr val="lt1"/>
                </a:solidFill>
                <a:latin typeface="+mn-lt"/>
                <a:ea typeface="+mn-ea"/>
                <a:cs typeface="+mn-cs"/>
              </a:defRPr>
            </a:lvl8pPr>
            <a:lvl9pPr marL="3656982" algn="l" defTabSz="914246" rtl="0" eaLnBrk="1" latinLnBrk="0" hangingPunct="1">
              <a:defRPr sz="1800" kern="1200">
                <a:solidFill>
                  <a:schemeClr val="lt1"/>
                </a:solidFill>
                <a:latin typeface="+mn-lt"/>
                <a:ea typeface="+mn-ea"/>
                <a:cs typeface="+mn-cs"/>
              </a:defRPr>
            </a:lvl9pPr>
          </a:lstStyle>
          <a:p>
            <a:pPr algn="ctr"/>
            <a:r>
              <a:rPr lang="nb-NO" sz="1000" dirty="0"/>
              <a:t>A</a:t>
            </a:r>
          </a:p>
          <a:p>
            <a:pPr algn="ctr"/>
            <a:r>
              <a:rPr lang="nb-NO" sz="1000" dirty="0"/>
              <a:t>3</a:t>
            </a:r>
          </a:p>
        </p:txBody>
      </p:sp>
      <p:cxnSp>
        <p:nvCxnSpPr>
          <p:cNvPr id="975" name="Kobling: vinkel 974">
            <a:extLst>
              <a:ext uri="{FF2B5EF4-FFF2-40B4-BE49-F238E27FC236}">
                <a16:creationId xmlns:a16="http://schemas.microsoft.com/office/drawing/2014/main" id="{391C61BA-A446-47CA-AF60-7E769F6F7E30}"/>
              </a:ext>
            </a:extLst>
          </p:cNvPr>
          <p:cNvCxnSpPr>
            <a:cxnSpLocks/>
          </p:cNvCxnSpPr>
          <p:nvPr/>
        </p:nvCxnSpPr>
        <p:spPr>
          <a:xfrm>
            <a:off x="1159954" y="2854892"/>
            <a:ext cx="501989" cy="440878"/>
          </a:xfrm>
          <a:prstGeom prst="bentConnector3">
            <a:avLst>
              <a:gd name="adj1" fmla="val -4896"/>
            </a:avLst>
          </a:prstGeom>
        </p:spPr>
        <p:style>
          <a:lnRef idx="3">
            <a:schemeClr val="accent5"/>
          </a:lnRef>
          <a:fillRef idx="0">
            <a:schemeClr val="accent5"/>
          </a:fillRef>
          <a:effectRef idx="2">
            <a:schemeClr val="accent5"/>
          </a:effectRef>
          <a:fontRef idx="minor">
            <a:schemeClr val="tx1"/>
          </a:fontRef>
        </p:style>
      </p:cxnSp>
      <p:cxnSp>
        <p:nvCxnSpPr>
          <p:cNvPr id="980" name="Kobling: vinkel 979">
            <a:extLst>
              <a:ext uri="{FF2B5EF4-FFF2-40B4-BE49-F238E27FC236}">
                <a16:creationId xmlns:a16="http://schemas.microsoft.com/office/drawing/2014/main" id="{2259470D-41FD-4107-9FA7-D3159B046D26}"/>
              </a:ext>
            </a:extLst>
          </p:cNvPr>
          <p:cNvCxnSpPr>
            <a:cxnSpLocks/>
            <a:endCxn id="955" idx="1"/>
          </p:cNvCxnSpPr>
          <p:nvPr/>
        </p:nvCxnSpPr>
        <p:spPr>
          <a:xfrm flipV="1">
            <a:off x="2063995" y="1779303"/>
            <a:ext cx="3834385" cy="385274"/>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983" name="Kobling: vinkel 982">
            <a:extLst>
              <a:ext uri="{FF2B5EF4-FFF2-40B4-BE49-F238E27FC236}">
                <a16:creationId xmlns:a16="http://schemas.microsoft.com/office/drawing/2014/main" id="{19B29EA8-8491-414A-8383-30CF09A8ACAF}"/>
              </a:ext>
            </a:extLst>
          </p:cNvPr>
          <p:cNvCxnSpPr>
            <a:cxnSpLocks/>
            <a:stCxn id="973" idx="0"/>
            <a:endCxn id="528" idx="1"/>
          </p:cNvCxnSpPr>
          <p:nvPr/>
        </p:nvCxnSpPr>
        <p:spPr>
          <a:xfrm rot="5400000" flipH="1" flipV="1">
            <a:off x="4964717" y="952931"/>
            <a:ext cx="312233" cy="3346131"/>
          </a:xfrm>
          <a:prstGeom prst="bentConnector2">
            <a:avLst/>
          </a:prstGeom>
        </p:spPr>
        <p:style>
          <a:lnRef idx="3">
            <a:schemeClr val="accent5"/>
          </a:lnRef>
          <a:fillRef idx="0">
            <a:schemeClr val="accent5"/>
          </a:fillRef>
          <a:effectRef idx="2">
            <a:schemeClr val="accent5"/>
          </a:effectRef>
          <a:fontRef idx="minor">
            <a:schemeClr val="tx1"/>
          </a:fontRef>
        </p:style>
      </p:cxnSp>
      <p:cxnSp>
        <p:nvCxnSpPr>
          <p:cNvPr id="986" name="Kobling: vinkel 985">
            <a:extLst>
              <a:ext uri="{FF2B5EF4-FFF2-40B4-BE49-F238E27FC236}">
                <a16:creationId xmlns:a16="http://schemas.microsoft.com/office/drawing/2014/main" id="{B0291B8B-C739-47C3-A219-A2A151D37653}"/>
              </a:ext>
            </a:extLst>
          </p:cNvPr>
          <p:cNvCxnSpPr>
            <a:cxnSpLocks/>
            <a:endCxn id="528" idx="3"/>
          </p:cNvCxnSpPr>
          <p:nvPr/>
        </p:nvCxnSpPr>
        <p:spPr>
          <a:xfrm>
            <a:off x="7175627" y="1675133"/>
            <a:ext cx="969898" cy="794746"/>
          </a:xfrm>
          <a:prstGeom prst="bentConnector3">
            <a:avLst>
              <a:gd name="adj1" fmla="val 123569"/>
            </a:avLst>
          </a:prstGeom>
        </p:spPr>
        <p:style>
          <a:lnRef idx="3">
            <a:schemeClr val="accent5"/>
          </a:lnRef>
          <a:fillRef idx="0">
            <a:schemeClr val="accent5"/>
          </a:fillRef>
          <a:effectRef idx="2">
            <a:schemeClr val="accent5"/>
          </a:effectRef>
          <a:fontRef idx="minor">
            <a:schemeClr val="tx1"/>
          </a:fontRef>
        </p:style>
      </p:cxnSp>
      <p:pic>
        <p:nvPicPr>
          <p:cNvPr id="993" name="Grafikk 992" descr="Datamaskin med heldekkende fyll">
            <a:extLst>
              <a:ext uri="{FF2B5EF4-FFF2-40B4-BE49-F238E27FC236}">
                <a16:creationId xmlns:a16="http://schemas.microsoft.com/office/drawing/2014/main" id="{782CC51F-CEF0-44AD-9B97-36C1CF07FB9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54215" y="872208"/>
            <a:ext cx="914400" cy="914400"/>
          </a:xfrm>
          <a:prstGeom prst="rect">
            <a:avLst/>
          </a:prstGeom>
        </p:spPr>
      </p:pic>
      <p:pic>
        <p:nvPicPr>
          <p:cNvPr id="994" name="Grafikk 993" descr="Datamaskin med heldekkende fyll">
            <a:extLst>
              <a:ext uri="{FF2B5EF4-FFF2-40B4-BE49-F238E27FC236}">
                <a16:creationId xmlns:a16="http://schemas.microsoft.com/office/drawing/2014/main" id="{06B466AC-83C9-4C3C-BD72-9DC7AB09C38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3666" y="1414819"/>
            <a:ext cx="914400" cy="914400"/>
          </a:xfrm>
          <a:prstGeom prst="rect">
            <a:avLst/>
          </a:prstGeom>
        </p:spPr>
      </p:pic>
      <p:pic>
        <p:nvPicPr>
          <p:cNvPr id="995" name="Grafikk 994" descr="Datamaskin med heldekkende fyll">
            <a:extLst>
              <a:ext uri="{FF2B5EF4-FFF2-40B4-BE49-F238E27FC236}">
                <a16:creationId xmlns:a16="http://schemas.microsoft.com/office/drawing/2014/main" id="{398ED50B-BF63-437D-866E-716AC6D2497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31713" y="853816"/>
            <a:ext cx="914400" cy="914400"/>
          </a:xfrm>
          <a:prstGeom prst="rect">
            <a:avLst/>
          </a:prstGeom>
        </p:spPr>
      </p:pic>
      <p:pic>
        <p:nvPicPr>
          <p:cNvPr id="996" name="Grafikk 995" descr="Datamaskin med heldekkende fyll">
            <a:extLst>
              <a:ext uri="{FF2B5EF4-FFF2-40B4-BE49-F238E27FC236}">
                <a16:creationId xmlns:a16="http://schemas.microsoft.com/office/drawing/2014/main" id="{C73A7120-B825-46EE-8912-47E8C2EBC7E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52041" y="1442296"/>
            <a:ext cx="914400" cy="914400"/>
          </a:xfrm>
          <a:prstGeom prst="rect">
            <a:avLst/>
          </a:prstGeom>
        </p:spPr>
      </p:pic>
      <p:cxnSp>
        <p:nvCxnSpPr>
          <p:cNvPr id="997" name="Kobling: vinkel 996">
            <a:extLst>
              <a:ext uri="{FF2B5EF4-FFF2-40B4-BE49-F238E27FC236}">
                <a16:creationId xmlns:a16="http://schemas.microsoft.com/office/drawing/2014/main" id="{E57CADA0-55EC-49D7-B1C7-7D361D2FA597}"/>
              </a:ext>
            </a:extLst>
          </p:cNvPr>
          <p:cNvCxnSpPr>
            <a:cxnSpLocks/>
            <a:endCxn id="993" idx="0"/>
          </p:cNvCxnSpPr>
          <p:nvPr/>
        </p:nvCxnSpPr>
        <p:spPr>
          <a:xfrm flipV="1">
            <a:off x="7317030" y="872208"/>
            <a:ext cx="2294385" cy="570087"/>
          </a:xfrm>
          <a:prstGeom prst="bentConnector4">
            <a:avLst>
              <a:gd name="adj1" fmla="val 40037"/>
              <a:gd name="adj2" fmla="val 140099"/>
            </a:avLst>
          </a:prstGeom>
        </p:spPr>
        <p:style>
          <a:lnRef idx="3">
            <a:schemeClr val="accent5"/>
          </a:lnRef>
          <a:fillRef idx="0">
            <a:schemeClr val="accent5"/>
          </a:fillRef>
          <a:effectRef idx="2">
            <a:schemeClr val="accent5"/>
          </a:effectRef>
          <a:fontRef idx="minor">
            <a:schemeClr val="tx1"/>
          </a:fontRef>
        </p:style>
      </p:cxnSp>
      <p:cxnSp>
        <p:nvCxnSpPr>
          <p:cNvPr id="1000" name="Kobling: vinkel 999">
            <a:extLst>
              <a:ext uri="{FF2B5EF4-FFF2-40B4-BE49-F238E27FC236}">
                <a16:creationId xmlns:a16="http://schemas.microsoft.com/office/drawing/2014/main" id="{0CAE6F5A-31CD-40E4-9C45-E0C869A16853}"/>
              </a:ext>
            </a:extLst>
          </p:cNvPr>
          <p:cNvCxnSpPr>
            <a:cxnSpLocks/>
          </p:cNvCxnSpPr>
          <p:nvPr/>
        </p:nvCxnSpPr>
        <p:spPr>
          <a:xfrm flipV="1">
            <a:off x="8056914" y="2318812"/>
            <a:ext cx="1554501" cy="327361"/>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pic>
        <p:nvPicPr>
          <p:cNvPr id="1006" name="Grafikk 1005" descr="Datamaskin med heldekkende fyll">
            <a:extLst>
              <a:ext uri="{FF2B5EF4-FFF2-40B4-BE49-F238E27FC236}">
                <a16:creationId xmlns:a16="http://schemas.microsoft.com/office/drawing/2014/main" id="{90F59AA9-A7EE-4195-9E97-32164386F2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30279" y="3794174"/>
            <a:ext cx="914400" cy="914400"/>
          </a:xfrm>
          <a:prstGeom prst="rect">
            <a:avLst/>
          </a:prstGeom>
        </p:spPr>
      </p:pic>
      <p:pic>
        <p:nvPicPr>
          <p:cNvPr id="1008" name="Grafikk 1007" descr="Datamaskin med heldekkende fyll">
            <a:extLst>
              <a:ext uri="{FF2B5EF4-FFF2-40B4-BE49-F238E27FC236}">
                <a16:creationId xmlns:a16="http://schemas.microsoft.com/office/drawing/2014/main" id="{298A1754-35B5-4126-B8BD-F1A72F3C11A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53606" y="3786126"/>
            <a:ext cx="914400" cy="914400"/>
          </a:xfrm>
          <a:prstGeom prst="rect">
            <a:avLst/>
          </a:prstGeom>
        </p:spPr>
      </p:pic>
      <p:pic>
        <p:nvPicPr>
          <p:cNvPr id="1009" name="Grafikk 1008" descr="Datamaskin med heldekkende fyll">
            <a:extLst>
              <a:ext uri="{FF2B5EF4-FFF2-40B4-BE49-F238E27FC236}">
                <a16:creationId xmlns:a16="http://schemas.microsoft.com/office/drawing/2014/main" id="{DF5439EB-51AD-4298-BE7B-5E2F1D80ECA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27032" y="4086643"/>
            <a:ext cx="914400" cy="914400"/>
          </a:xfrm>
          <a:prstGeom prst="rect">
            <a:avLst/>
          </a:prstGeom>
        </p:spPr>
      </p:pic>
      <p:cxnSp>
        <p:nvCxnSpPr>
          <p:cNvPr id="1010" name="Kobling: vinkel 1009">
            <a:extLst>
              <a:ext uri="{FF2B5EF4-FFF2-40B4-BE49-F238E27FC236}">
                <a16:creationId xmlns:a16="http://schemas.microsoft.com/office/drawing/2014/main" id="{6BF7E0C8-DCB4-400A-9463-4541DCC9F1FE}"/>
              </a:ext>
            </a:extLst>
          </p:cNvPr>
          <p:cNvCxnSpPr>
            <a:cxnSpLocks/>
          </p:cNvCxnSpPr>
          <p:nvPr/>
        </p:nvCxnSpPr>
        <p:spPr>
          <a:xfrm rot="16200000" flipH="1">
            <a:off x="380914" y="3499520"/>
            <a:ext cx="1692441" cy="651768"/>
          </a:xfrm>
          <a:prstGeom prst="bentConnector3">
            <a:avLst>
              <a:gd name="adj1" fmla="val 98108"/>
            </a:avLst>
          </a:prstGeom>
        </p:spPr>
        <p:style>
          <a:lnRef idx="3">
            <a:schemeClr val="accent5"/>
          </a:lnRef>
          <a:fillRef idx="0">
            <a:schemeClr val="accent5"/>
          </a:fillRef>
          <a:effectRef idx="2">
            <a:schemeClr val="accent5"/>
          </a:effectRef>
          <a:fontRef idx="minor">
            <a:schemeClr val="tx1"/>
          </a:fontRef>
        </p:style>
      </p:cxnSp>
      <p:cxnSp>
        <p:nvCxnSpPr>
          <p:cNvPr id="1015" name="Kobling: vinkel 1014">
            <a:extLst>
              <a:ext uri="{FF2B5EF4-FFF2-40B4-BE49-F238E27FC236}">
                <a16:creationId xmlns:a16="http://schemas.microsoft.com/office/drawing/2014/main" id="{ED0F09DF-3D64-4411-97CA-728D83D76C31}"/>
              </a:ext>
            </a:extLst>
          </p:cNvPr>
          <p:cNvCxnSpPr>
            <a:cxnSpLocks/>
          </p:cNvCxnSpPr>
          <p:nvPr/>
        </p:nvCxnSpPr>
        <p:spPr>
          <a:xfrm rot="5400000">
            <a:off x="1327381" y="3481986"/>
            <a:ext cx="776989" cy="203954"/>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5697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6A7E5F2-9C88-431B-84AC-143370ED1988}"/>
              </a:ext>
            </a:extLst>
          </p:cNvPr>
          <p:cNvSpPr>
            <a:spLocks noGrp="1"/>
          </p:cNvSpPr>
          <p:nvPr>
            <p:ph idx="1"/>
          </p:nvPr>
        </p:nvSpPr>
        <p:spPr/>
        <p:txBody>
          <a:bodyPr>
            <a:normAutofit/>
          </a:bodyPr>
          <a:lstStyle/>
          <a:p>
            <a:r>
              <a:rPr lang="nb-NO" sz="3200" dirty="0"/>
              <a:t>Vær forberedt! </a:t>
            </a:r>
          </a:p>
          <a:p>
            <a:endParaRPr lang="nb-NO" sz="3200" dirty="0"/>
          </a:p>
          <a:p>
            <a:r>
              <a:rPr lang="nb-NO" sz="3200" dirty="0"/>
              <a:t>Ha reserveløsninger og test disse regelmessig</a:t>
            </a:r>
          </a:p>
          <a:p>
            <a:endParaRPr lang="nb-NO" sz="3200" dirty="0"/>
          </a:p>
          <a:p>
            <a:r>
              <a:rPr lang="nb-NO" sz="3200" dirty="0"/>
              <a:t>Ta kontakt med oss i HDO så skal vi hjelpe så godt vi kan!</a:t>
            </a:r>
          </a:p>
        </p:txBody>
      </p:sp>
      <p:sp>
        <p:nvSpPr>
          <p:cNvPr id="3" name="Tittel 2">
            <a:extLst>
              <a:ext uri="{FF2B5EF4-FFF2-40B4-BE49-F238E27FC236}">
                <a16:creationId xmlns:a16="http://schemas.microsoft.com/office/drawing/2014/main" id="{AFC65501-55DF-4784-8489-0B8F7848345F}"/>
              </a:ext>
            </a:extLst>
          </p:cNvPr>
          <p:cNvSpPr>
            <a:spLocks noGrp="1"/>
          </p:cNvSpPr>
          <p:nvPr>
            <p:ph type="title"/>
          </p:nvPr>
        </p:nvSpPr>
        <p:spPr/>
        <p:txBody>
          <a:bodyPr>
            <a:normAutofit/>
          </a:bodyPr>
          <a:lstStyle/>
          <a:p>
            <a:r>
              <a:rPr lang="nb-NO" sz="2800" dirty="0"/>
              <a:t>HDOs anbefaling</a:t>
            </a:r>
          </a:p>
        </p:txBody>
      </p:sp>
    </p:spTree>
    <p:extLst>
      <p:ext uri="{BB962C8B-B14F-4D97-AF65-F5344CB8AC3E}">
        <p14:creationId xmlns:p14="http://schemas.microsoft.com/office/powerpoint/2010/main" val="43834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80066" y="2629283"/>
            <a:ext cx="8422727" cy="1053278"/>
          </a:xfrm>
        </p:spPr>
        <p:txBody>
          <a:bodyPr/>
          <a:lstStyle/>
          <a:p>
            <a:r>
              <a:rPr lang="nb-NO" dirty="0"/>
              <a:t>Takk for oppmerksomheten</a:t>
            </a:r>
          </a:p>
        </p:txBody>
      </p:sp>
    </p:spTree>
    <p:extLst>
      <p:ext uri="{BB962C8B-B14F-4D97-AF65-F5344CB8AC3E}">
        <p14:creationId xmlns:p14="http://schemas.microsoft.com/office/powerpoint/2010/main" val="7517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25512D-23E4-427B-8F93-FFA5E9C0D5B3}"/>
              </a:ext>
            </a:extLst>
          </p:cNvPr>
          <p:cNvSpPr>
            <a:spLocks noGrp="1"/>
          </p:cNvSpPr>
          <p:nvPr>
            <p:ph idx="1"/>
          </p:nvPr>
        </p:nvSpPr>
        <p:spPr/>
        <p:txBody>
          <a:bodyPr>
            <a:normAutofit fontScale="92500" lnSpcReduction="20000"/>
          </a:bodyPr>
          <a:lstStyle/>
          <a:p>
            <a:pPr lvl="0"/>
            <a:r>
              <a:rPr lang="nb-NO" dirty="0"/>
              <a:t>Forbedret </a:t>
            </a:r>
            <a:r>
              <a:rPr lang="nb-NO" dirty="0" err="1"/>
              <a:t>svitjsover</a:t>
            </a:r>
            <a:r>
              <a:rPr lang="nb-NO" dirty="0"/>
              <a:t> (automatisk) mellom A og B side sammenlignet med Dimetra 8.3 </a:t>
            </a:r>
          </a:p>
          <a:p>
            <a:pPr lvl="1"/>
            <a:r>
              <a:rPr lang="nb-NO" dirty="0" err="1"/>
              <a:t>Svitsjover</a:t>
            </a:r>
            <a:r>
              <a:rPr lang="nb-NO" dirty="0"/>
              <a:t> forbedres fra timer til minutter.</a:t>
            </a:r>
          </a:p>
          <a:p>
            <a:pPr lvl="1"/>
            <a:endParaRPr lang="nb-NO" sz="2600" dirty="0"/>
          </a:p>
          <a:p>
            <a:pPr lvl="0"/>
            <a:r>
              <a:rPr lang="nb-NO" dirty="0"/>
              <a:t>Forbedret kapasitet på SDR sammenlignet med Dimetra 8.3. </a:t>
            </a:r>
          </a:p>
          <a:p>
            <a:pPr lvl="1"/>
            <a:r>
              <a:rPr lang="nb-NO" dirty="0"/>
              <a:t>SDR får 3 ganger høyere kapasitet med D9.1.</a:t>
            </a:r>
          </a:p>
          <a:p>
            <a:pPr lvl="1"/>
            <a:endParaRPr lang="nb-NO" sz="2600" dirty="0"/>
          </a:p>
          <a:p>
            <a:pPr lvl="0"/>
            <a:r>
              <a:rPr lang="nb-NO" dirty="0"/>
              <a:t>Forbedret tilgjengelighet på sikkerhetsoppdateringer</a:t>
            </a:r>
          </a:p>
          <a:p>
            <a:pPr lvl="0"/>
            <a:endParaRPr lang="nb-NO" dirty="0"/>
          </a:p>
          <a:p>
            <a:pPr lvl="0"/>
            <a:r>
              <a:rPr lang="nb-NO" dirty="0"/>
              <a:t>Fortsatt support av Nødnett kjernenett</a:t>
            </a:r>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p:txBody>
          <a:bodyPr/>
          <a:lstStyle/>
          <a:p>
            <a:r>
              <a:rPr lang="nb-NO" dirty="0"/>
              <a:t>Gevinster</a:t>
            </a:r>
          </a:p>
        </p:txBody>
      </p:sp>
    </p:spTree>
    <p:extLst>
      <p:ext uri="{BB962C8B-B14F-4D97-AF65-F5344CB8AC3E}">
        <p14:creationId xmlns:p14="http://schemas.microsoft.com/office/powerpoint/2010/main" val="321266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a:xfrm>
            <a:off x="838200" y="1003683"/>
            <a:ext cx="10515600" cy="1184876"/>
          </a:xfrm>
        </p:spPr>
        <p:txBody>
          <a:bodyPr anchor="t">
            <a:normAutofit/>
          </a:bodyPr>
          <a:lstStyle/>
          <a:p>
            <a:r>
              <a:rPr lang="nb-NO" dirty="0"/>
              <a:t>Planlegging av endringen</a:t>
            </a:r>
          </a:p>
        </p:txBody>
      </p:sp>
      <p:graphicFrame>
        <p:nvGraphicFramePr>
          <p:cNvPr id="13" name="Plassholder for innhold 1">
            <a:extLst>
              <a:ext uri="{FF2B5EF4-FFF2-40B4-BE49-F238E27FC236}">
                <a16:creationId xmlns:a16="http://schemas.microsoft.com/office/drawing/2014/main" id="{9671271A-F46D-4497-9ABD-7A3016823D04}"/>
              </a:ext>
            </a:extLst>
          </p:cNvPr>
          <p:cNvGraphicFramePr>
            <a:graphicFrameLocks noGrp="1"/>
          </p:cNvGraphicFramePr>
          <p:nvPr>
            <p:ph idx="1"/>
            <p:extLst>
              <p:ext uri="{D42A27DB-BD31-4B8C-83A1-F6EECF244321}">
                <p14:modId xmlns:p14="http://schemas.microsoft.com/office/powerpoint/2010/main" val="2455638788"/>
              </p:ext>
            </p:extLst>
          </p:nvPr>
        </p:nvGraphicFramePr>
        <p:xfrm>
          <a:off x="838200" y="2333296"/>
          <a:ext cx="10515600" cy="3823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ett pilkobling 5">
            <a:extLst>
              <a:ext uri="{FF2B5EF4-FFF2-40B4-BE49-F238E27FC236}">
                <a16:creationId xmlns:a16="http://schemas.microsoft.com/office/drawing/2014/main" id="{AEED6ABC-9757-4F42-B142-A80CFA100303}"/>
              </a:ext>
            </a:extLst>
          </p:cNvPr>
          <p:cNvCxnSpPr/>
          <p:nvPr/>
        </p:nvCxnSpPr>
        <p:spPr>
          <a:xfrm>
            <a:off x="1152395" y="5686816"/>
            <a:ext cx="9657567" cy="0"/>
          </a:xfrm>
          <a:prstGeom prst="straightConnector1">
            <a:avLst/>
          </a:prstGeom>
          <a:ln w="31750" cap="flat" cmpd="sng" algn="ctr">
            <a:solidFill>
              <a:schemeClr val="tx2">
                <a:alpha val="83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kstSylinder 7">
            <a:extLst>
              <a:ext uri="{FF2B5EF4-FFF2-40B4-BE49-F238E27FC236}">
                <a16:creationId xmlns:a16="http://schemas.microsoft.com/office/drawing/2014/main" id="{5379B1FB-E30E-4147-A036-EFFB5DD87BB0}"/>
              </a:ext>
            </a:extLst>
          </p:cNvPr>
          <p:cNvSpPr txBox="1"/>
          <p:nvPr/>
        </p:nvSpPr>
        <p:spPr>
          <a:xfrm>
            <a:off x="4922729" y="5854317"/>
            <a:ext cx="1956536" cy="369332"/>
          </a:xfrm>
          <a:prstGeom prst="rect">
            <a:avLst/>
          </a:prstGeom>
          <a:noFill/>
        </p:spPr>
        <p:txBody>
          <a:bodyPr wrap="square" rtlCol="0">
            <a:spAutoFit/>
          </a:bodyPr>
          <a:lstStyle/>
          <a:p>
            <a:r>
              <a:rPr lang="nb-NO" dirty="0"/>
              <a:t> </a:t>
            </a:r>
            <a:r>
              <a:rPr lang="nb-NO" dirty="0" err="1"/>
              <a:t>ca</a:t>
            </a:r>
            <a:r>
              <a:rPr lang="nb-NO" dirty="0"/>
              <a:t> 30 måneder</a:t>
            </a:r>
          </a:p>
        </p:txBody>
      </p:sp>
    </p:spTree>
    <p:extLst>
      <p:ext uri="{BB962C8B-B14F-4D97-AF65-F5344CB8AC3E}">
        <p14:creationId xmlns:p14="http://schemas.microsoft.com/office/powerpoint/2010/main" val="285081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tekst, person, innendørs, bord&#10;&#10;Automatisk generert beskrivelse">
            <a:extLst>
              <a:ext uri="{FF2B5EF4-FFF2-40B4-BE49-F238E27FC236}">
                <a16:creationId xmlns:a16="http://schemas.microsoft.com/office/drawing/2014/main" id="{3F7D90E8-395C-4C85-83C4-C0F84F456144}"/>
              </a:ext>
            </a:extLst>
          </p:cNvPr>
          <p:cNvPicPr>
            <a:picLocks noChangeAspect="1"/>
          </p:cNvPicPr>
          <p:nvPr/>
        </p:nvPicPr>
        <p:blipFill>
          <a:blip r:embed="rId3" cstate="screen">
            <a:alphaModFix amt="21000"/>
            <a:extLst>
              <a:ext uri="{28A0092B-C50C-407E-A947-70E740481C1C}">
                <a14:useLocalDpi xmlns:a14="http://schemas.microsoft.com/office/drawing/2010/main"/>
              </a:ext>
            </a:extLst>
          </a:blip>
          <a:stretch>
            <a:fillRect/>
          </a:stretch>
        </p:blipFill>
        <p:spPr>
          <a:xfrm>
            <a:off x="-123173" y="-719901"/>
            <a:ext cx="12438345" cy="8091467"/>
          </a:xfrm>
          <a:prstGeom prst="rect">
            <a:avLst/>
          </a:prstGeom>
          <a:effectLst>
            <a:outerShdw dist="50800" dir="5400000" algn="ctr" rotWithShape="0">
              <a:srgbClr val="000000">
                <a:alpha val="50000"/>
              </a:srgbClr>
            </a:outerShdw>
          </a:effectLst>
        </p:spPr>
      </p:pic>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a:xfrm>
            <a:off x="838200" y="1003683"/>
            <a:ext cx="9521416" cy="1184876"/>
          </a:xfrm>
        </p:spPr>
        <p:txBody>
          <a:bodyPr anchor="t">
            <a:normAutofit/>
          </a:bodyPr>
          <a:lstStyle/>
          <a:p>
            <a:r>
              <a:rPr lang="nb-NO" dirty="0"/>
              <a:t>Forberedelser til endringen</a:t>
            </a:r>
          </a:p>
        </p:txBody>
      </p:sp>
      <p:sp>
        <p:nvSpPr>
          <p:cNvPr id="2" name="Plassholder for innhold 1">
            <a:extLst>
              <a:ext uri="{FF2B5EF4-FFF2-40B4-BE49-F238E27FC236}">
                <a16:creationId xmlns:a16="http://schemas.microsoft.com/office/drawing/2014/main" id="{6125512D-23E4-427B-8F93-FFA5E9C0D5B3}"/>
              </a:ext>
            </a:extLst>
          </p:cNvPr>
          <p:cNvSpPr>
            <a:spLocks noGrp="1"/>
          </p:cNvSpPr>
          <p:nvPr>
            <p:ph sz="half" idx="1"/>
          </p:nvPr>
        </p:nvSpPr>
        <p:spPr>
          <a:xfrm>
            <a:off x="838199" y="2333295"/>
            <a:ext cx="11353801" cy="3811321"/>
          </a:xfrm>
        </p:spPr>
        <p:txBody>
          <a:bodyPr>
            <a:normAutofit/>
          </a:bodyPr>
          <a:lstStyle/>
          <a:p>
            <a:pPr marL="285750" lvl="0" indent="-285750">
              <a:buFont typeface="Arial" panose="020B0604020202020204" pitchFamily="34" charset="0"/>
              <a:buChar char="•"/>
            </a:pPr>
            <a:r>
              <a:rPr lang="nb-NO" dirty="0"/>
              <a:t>Mange forberedende endringer og aktiviteter som skulle gjøres før selve oppgraderings natten.</a:t>
            </a:r>
          </a:p>
          <a:p>
            <a:pPr marL="0" indent="0">
              <a:buNone/>
            </a:pPr>
            <a:endParaRPr lang="nb-NO" dirty="0"/>
          </a:p>
        </p:txBody>
      </p:sp>
      <p:pic>
        <p:nvPicPr>
          <p:cNvPr id="13" name="Bilde 12" descr="Et bilde som inneholder person, innendørs&#10;&#10;Automatisk generert beskrivelse">
            <a:extLst>
              <a:ext uri="{FF2B5EF4-FFF2-40B4-BE49-F238E27FC236}">
                <a16:creationId xmlns:a16="http://schemas.microsoft.com/office/drawing/2014/main" id="{E62898E0-23B5-4863-BCB1-ADBD1EA8C6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12" y="3448106"/>
            <a:ext cx="3929900" cy="2995594"/>
          </a:xfrm>
          <a:prstGeom prst="rect">
            <a:avLst/>
          </a:prstGeom>
        </p:spPr>
      </p:pic>
    </p:spTree>
    <p:extLst>
      <p:ext uri="{BB962C8B-B14F-4D97-AF65-F5344CB8AC3E}">
        <p14:creationId xmlns:p14="http://schemas.microsoft.com/office/powerpoint/2010/main" val="223138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Fallskjermhoppere som lager en formasjon over skyene">
            <a:extLst>
              <a:ext uri="{FF2B5EF4-FFF2-40B4-BE49-F238E27FC236}">
                <a16:creationId xmlns:a16="http://schemas.microsoft.com/office/drawing/2014/main" id="{C702AA9E-98FD-4874-8E51-DD897A87510F}"/>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7789" y="-444116"/>
            <a:ext cx="12184211" cy="8120824"/>
          </a:xfrm>
          <a:prstGeom prst="rect">
            <a:avLst/>
          </a:prstGeom>
        </p:spPr>
      </p:pic>
      <p:sp>
        <p:nvSpPr>
          <p:cNvPr id="2" name="Plassholder for innhold 1">
            <a:extLst>
              <a:ext uri="{FF2B5EF4-FFF2-40B4-BE49-F238E27FC236}">
                <a16:creationId xmlns:a16="http://schemas.microsoft.com/office/drawing/2014/main" id="{6125512D-23E4-427B-8F93-FFA5E9C0D5B3}"/>
              </a:ext>
            </a:extLst>
          </p:cNvPr>
          <p:cNvSpPr>
            <a:spLocks noGrp="1"/>
          </p:cNvSpPr>
          <p:nvPr>
            <p:ph idx="1"/>
          </p:nvPr>
        </p:nvSpPr>
        <p:spPr/>
        <p:txBody>
          <a:bodyPr/>
          <a:lstStyle/>
          <a:p>
            <a:pPr marL="285750" lvl="0" indent="-285750">
              <a:buFont typeface="Arial" panose="020B0604020202020204" pitchFamily="34" charset="0"/>
              <a:buChar char="•"/>
            </a:pPr>
            <a:r>
              <a:rPr lang="nb-NO"/>
              <a:t>HDO gjennomførte info-møter på Teams</a:t>
            </a:r>
          </a:p>
          <a:p>
            <a:pPr marL="285750" lvl="0" indent="-285750">
              <a:buFont typeface="Arial" panose="020B0604020202020204" pitchFamily="34" charset="0"/>
              <a:buChar char="•"/>
            </a:pPr>
            <a:endParaRPr lang="nb-NO"/>
          </a:p>
          <a:p>
            <a:pPr marL="742950" lvl="1" indent="-285750"/>
            <a:r>
              <a:rPr lang="nb-NO"/>
              <a:t>Nødnett </a:t>
            </a:r>
            <a:r>
              <a:rPr lang="nb-NO" dirty="0"/>
              <a:t>ville være utilgjengelig store deler av natten</a:t>
            </a:r>
          </a:p>
          <a:p>
            <a:pPr marL="742950" lvl="1" indent="-285750"/>
            <a:endParaRPr lang="nb-NO" dirty="0"/>
          </a:p>
          <a:p>
            <a:pPr marL="742950" lvl="1" indent="-285750"/>
            <a:r>
              <a:rPr lang="nb-NO" dirty="0"/>
              <a:t>Påpekte at det er viktig å ha reserve rutiner</a:t>
            </a:r>
          </a:p>
          <a:p>
            <a:pPr marL="742950" lvl="1" indent="-285750"/>
            <a:endParaRPr lang="nb-NO" dirty="0"/>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p:txBody>
          <a:bodyPr/>
          <a:lstStyle/>
          <a:p>
            <a:r>
              <a:rPr lang="nb-NO" dirty="0"/>
              <a:t>Planlegging av endringen</a:t>
            </a:r>
          </a:p>
        </p:txBody>
      </p:sp>
    </p:spTree>
    <p:extLst>
      <p:ext uri="{BB962C8B-B14F-4D97-AF65-F5344CB8AC3E}">
        <p14:creationId xmlns:p14="http://schemas.microsoft.com/office/powerpoint/2010/main" val="407492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25512D-23E4-427B-8F93-FFA5E9C0D5B3}"/>
              </a:ext>
            </a:extLst>
          </p:cNvPr>
          <p:cNvSpPr>
            <a:spLocks noGrp="1"/>
          </p:cNvSpPr>
          <p:nvPr>
            <p:ph idx="1"/>
          </p:nvPr>
        </p:nvSpPr>
        <p:spPr/>
        <p:txBody>
          <a:bodyPr/>
          <a:lstStyle/>
          <a:p>
            <a:pPr marL="285750" indent="-285750"/>
            <a:r>
              <a:rPr lang="nb-NO" dirty="0"/>
              <a:t>Før migrering 22:00 – 22:30 Go/</a:t>
            </a:r>
            <a:r>
              <a:rPr lang="nb-NO" dirty="0" err="1"/>
              <a:t>NoGo</a:t>
            </a:r>
            <a:r>
              <a:rPr lang="nb-NO" dirty="0"/>
              <a:t> tidspunkt</a:t>
            </a:r>
          </a:p>
          <a:p>
            <a:pPr marL="742950" lvl="1" indent="-285750"/>
            <a:endParaRPr lang="nb-NO" sz="1800" dirty="0"/>
          </a:p>
          <a:p>
            <a:pPr marL="742950" lvl="1" indent="-285750"/>
            <a:r>
              <a:rPr lang="nb-NO" sz="1800" dirty="0"/>
              <a:t>Ringerunde til </a:t>
            </a:r>
            <a:r>
              <a:rPr lang="nb-NO" sz="1800" dirty="0" err="1"/>
              <a:t>AMK’er</a:t>
            </a:r>
            <a:r>
              <a:rPr lang="nb-NO" sz="1800" dirty="0"/>
              <a:t> viste at alt var ok</a:t>
            </a:r>
          </a:p>
          <a:p>
            <a:pPr marL="1200150" lvl="2" indent="-285750"/>
            <a:r>
              <a:rPr lang="nb-NO" sz="1600" dirty="0"/>
              <a:t> (eneste utfordring var Drammen hvor Telenor hadde problemer – ble løst akkurat kl. 22:00)</a:t>
            </a:r>
          </a:p>
          <a:p>
            <a:pPr marL="742950" lvl="1" indent="-285750"/>
            <a:endParaRPr lang="nb-NO" sz="1800" dirty="0"/>
          </a:p>
          <a:p>
            <a:pPr marL="742950" lvl="1" indent="-285750"/>
            <a:r>
              <a:rPr lang="nb-NO" sz="1800" dirty="0"/>
              <a:t>Prosjektet hadde deltakere </a:t>
            </a:r>
            <a:r>
              <a:rPr lang="nb-NO" sz="1800" dirty="0" err="1"/>
              <a:t>onsite</a:t>
            </a:r>
            <a:r>
              <a:rPr lang="nb-NO" sz="1800" dirty="0"/>
              <a:t> hos MSI i Oslo, samt teknikere både der og lokalt på Gjøvik.</a:t>
            </a:r>
          </a:p>
          <a:p>
            <a:pPr marL="457200" lvl="1" indent="0">
              <a:buNone/>
            </a:pPr>
            <a:r>
              <a:rPr lang="nb-NO" sz="1800" dirty="0"/>
              <a:t> </a:t>
            </a:r>
          </a:p>
          <a:p>
            <a:pPr marL="742950" lvl="1" indent="-285750"/>
            <a:r>
              <a:rPr lang="nb-NO" sz="1800" dirty="0"/>
              <a:t>Dialog mot </a:t>
            </a:r>
            <a:r>
              <a:rPr lang="nb-NO" sz="1800" dirty="0" err="1"/>
              <a:t>AMK’er</a:t>
            </a:r>
            <a:r>
              <a:rPr lang="nb-NO" sz="1800" dirty="0"/>
              <a:t>/LV var ivaretatt av personell lokalt på Gjøvik via telefonkonferanse. </a:t>
            </a:r>
          </a:p>
          <a:p>
            <a:pPr marL="457200" lvl="1" indent="0">
              <a:buNone/>
            </a:pPr>
            <a:endParaRPr lang="nb-NO" sz="1800" dirty="0"/>
          </a:p>
          <a:p>
            <a:pPr marL="742950" lvl="1" indent="-285750"/>
            <a:r>
              <a:rPr lang="nb-NO" sz="1800" dirty="0"/>
              <a:t>Info ble lagt ut på Nødnett Driftsstatus av DSB</a:t>
            </a:r>
          </a:p>
          <a:p>
            <a:pPr marL="0" indent="0">
              <a:buNone/>
            </a:pPr>
            <a:endParaRPr lang="nb-NO" dirty="0"/>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p:txBody>
          <a:bodyPr/>
          <a:lstStyle/>
          <a:p>
            <a:r>
              <a:rPr lang="nb-NO" sz="4400" dirty="0"/>
              <a:t>Gjennomføring av endringen</a:t>
            </a:r>
            <a:endParaRPr lang="nb-NO" dirty="0"/>
          </a:p>
        </p:txBody>
      </p:sp>
    </p:spTree>
    <p:extLst>
      <p:ext uri="{BB962C8B-B14F-4D97-AF65-F5344CB8AC3E}">
        <p14:creationId xmlns:p14="http://schemas.microsoft.com/office/powerpoint/2010/main" val="53082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Sfære av nett og noder">
            <a:extLst>
              <a:ext uri="{FF2B5EF4-FFF2-40B4-BE49-F238E27FC236}">
                <a16:creationId xmlns:a16="http://schemas.microsoft.com/office/drawing/2014/main" id="{CEC6EE21-38BB-488E-82A8-CD3525512408}"/>
              </a:ext>
            </a:extLst>
          </p:cNvPr>
          <p:cNvPicPr>
            <a:picLocks noChangeAspect="1"/>
          </p:cNvPicPr>
          <p:nvPr/>
        </p:nvPicPr>
        <p:blipFill>
          <a:blip r:embed="rId2" cstate="screen">
            <a:alphaModFix amt="20000"/>
            <a:extLst>
              <a:ext uri="{BEBA8EAE-BF5A-486C-A8C5-ECC9F3942E4B}">
                <a14:imgProps xmlns:a14="http://schemas.microsoft.com/office/drawing/2010/main">
                  <a14:imgLayer r:embed="rId3">
                    <a14:imgEffect>
                      <a14:backgroundRemoval t="9961" b="99870" l="9961" r="97363">
                        <a14:foregroundMark x1="30713" y1="75651" x2="36572" y2="96029"/>
                        <a14:foregroundMark x1="36572" y1="96029" x2="36572" y2="99870"/>
                        <a14:foregroundMark x1="84326" y1="15690" x2="97363" y2="20313"/>
                      </a14:backgroundRemoval>
                    </a14:imgEffect>
                  </a14:imgLayer>
                </a14:imgProps>
              </a:ext>
              <a:ext uri="{28A0092B-C50C-407E-A947-70E740481C1C}">
                <a14:useLocalDpi xmlns:a14="http://schemas.microsoft.com/office/drawing/2010/main"/>
              </a:ext>
            </a:extLst>
          </a:blip>
          <a:stretch>
            <a:fillRect/>
          </a:stretch>
        </p:blipFill>
        <p:spPr>
          <a:xfrm>
            <a:off x="4472762" y="-903767"/>
            <a:ext cx="9144000" cy="6858000"/>
          </a:xfrm>
          <a:prstGeom prst="rect">
            <a:avLst/>
          </a:prstGeom>
        </p:spPr>
      </p:pic>
      <p:sp>
        <p:nvSpPr>
          <p:cNvPr id="2" name="Plassholder for innhold 1">
            <a:extLst>
              <a:ext uri="{FF2B5EF4-FFF2-40B4-BE49-F238E27FC236}">
                <a16:creationId xmlns:a16="http://schemas.microsoft.com/office/drawing/2014/main" id="{6125512D-23E4-427B-8F93-FFA5E9C0D5B3}"/>
              </a:ext>
            </a:extLst>
          </p:cNvPr>
          <p:cNvSpPr>
            <a:spLocks noGrp="1"/>
          </p:cNvSpPr>
          <p:nvPr>
            <p:ph idx="1"/>
          </p:nvPr>
        </p:nvSpPr>
        <p:spPr/>
        <p:txBody>
          <a:bodyPr/>
          <a:lstStyle/>
          <a:p>
            <a:pPr marL="285750" indent="-285750"/>
            <a:r>
              <a:rPr lang="nb-NO" sz="3600" dirty="0"/>
              <a:t>Under migrering</a:t>
            </a:r>
          </a:p>
          <a:p>
            <a:pPr marL="742950" lvl="1" indent="-285750"/>
            <a:r>
              <a:rPr lang="nb-NO" dirty="0">
                <a:effectLst/>
                <a:latin typeface="Calibri" panose="020F0502020204030204" pitchFamily="34" charset="0"/>
                <a:ea typeface="Calibri" panose="020F0502020204030204" pitchFamily="34" charset="0"/>
              </a:rPr>
              <a:t>Noen opplevde problemer med:</a:t>
            </a:r>
          </a:p>
          <a:p>
            <a:pPr marL="457200" lvl="1" indent="0">
              <a:buNone/>
            </a:pPr>
            <a:r>
              <a:rPr lang="nb-NO" dirty="0">
                <a:effectLst/>
                <a:latin typeface="Calibri" panose="020F0502020204030204" pitchFamily="34" charset="0"/>
                <a:ea typeface="Calibri" panose="020F0502020204030204" pitchFamily="34" charset="0"/>
              </a:rPr>
              <a:t>	- Posisjonering av radioer</a:t>
            </a:r>
          </a:p>
          <a:p>
            <a:pPr marL="457200" lvl="1" indent="0">
              <a:buNone/>
            </a:pPr>
            <a:r>
              <a:rPr lang="nb-NO" dirty="0">
                <a:latin typeface="Calibri" panose="020F0502020204030204" pitchFamily="34" charset="0"/>
                <a:ea typeface="Calibri" panose="020F0502020204030204" pitchFamily="34" charset="0"/>
              </a:rPr>
              <a:t>	- </a:t>
            </a:r>
            <a:r>
              <a:rPr lang="nb-NO" dirty="0" err="1">
                <a:latin typeface="Calibri" panose="020F0502020204030204" pitchFamily="34" charset="0"/>
                <a:ea typeface="Calibri" panose="020F0502020204030204" pitchFamily="34" charset="0"/>
              </a:rPr>
              <a:t>Utalarmering</a:t>
            </a:r>
            <a:r>
              <a:rPr lang="nb-NO" dirty="0">
                <a:latin typeface="Calibri" panose="020F0502020204030204" pitchFamily="34" charset="0"/>
                <a:ea typeface="Calibri" panose="020F0502020204030204" pitchFamily="34" charset="0"/>
              </a:rPr>
              <a:t> </a:t>
            </a:r>
            <a:endParaRPr lang="nb-NO" dirty="0">
              <a:effectLst/>
              <a:latin typeface="Calibri" panose="020F0502020204030204" pitchFamily="34" charset="0"/>
              <a:ea typeface="Calibri" panose="020F0502020204030204" pitchFamily="34" charset="0"/>
            </a:endParaRPr>
          </a:p>
          <a:p>
            <a:pPr marL="457200" lvl="1" indent="0">
              <a:buNone/>
            </a:pPr>
            <a:r>
              <a:rPr lang="nb-NO" dirty="0">
                <a:effectLst/>
                <a:latin typeface="Calibri" panose="020F0502020204030204" pitchFamily="34" charset="0"/>
                <a:ea typeface="Calibri" panose="020F0502020204030204" pitchFamily="34" charset="0"/>
              </a:rPr>
              <a:t>	- DDI (direkte innringing til kontrollrommet) </a:t>
            </a:r>
            <a:endParaRPr lang="nb-NO" dirty="0">
              <a:latin typeface="Calibri" panose="020F0502020204030204" pitchFamily="34" charset="0"/>
              <a:ea typeface="Calibri" panose="020F0502020204030204" pitchFamily="34" charset="0"/>
            </a:endParaRPr>
          </a:p>
          <a:p>
            <a:pPr marL="457200" lvl="1" indent="0">
              <a:buNone/>
            </a:pPr>
            <a:r>
              <a:rPr lang="nb-NO" dirty="0">
                <a:effectLst/>
                <a:latin typeface="Calibri" panose="020F0502020204030204" pitchFamily="34" charset="0"/>
                <a:ea typeface="Calibri" panose="020F0502020204030204" pitchFamily="34" charset="0"/>
              </a:rPr>
              <a:t>	- TG-lyd mellom forskjellige soner</a:t>
            </a:r>
          </a:p>
          <a:p>
            <a:pPr marL="457200" lvl="1" indent="0">
              <a:buNone/>
            </a:pPr>
            <a:endParaRPr lang="nb-NO" dirty="0">
              <a:latin typeface="Calibri" panose="020F0502020204030204" pitchFamily="34" charset="0"/>
              <a:ea typeface="Calibri" panose="020F0502020204030204" pitchFamily="34" charset="0"/>
            </a:endParaRPr>
          </a:p>
          <a:p>
            <a:pPr marL="0" indent="0">
              <a:buNone/>
            </a:pPr>
            <a:endParaRPr lang="nb-NO" dirty="0"/>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p:txBody>
          <a:bodyPr/>
          <a:lstStyle/>
          <a:p>
            <a:r>
              <a:rPr lang="nb-NO" sz="4400" dirty="0"/>
              <a:t>Gjennomføring av endringen</a:t>
            </a:r>
            <a:endParaRPr lang="nb-NO" dirty="0"/>
          </a:p>
        </p:txBody>
      </p:sp>
    </p:spTree>
    <p:extLst>
      <p:ext uri="{BB962C8B-B14F-4D97-AF65-F5344CB8AC3E}">
        <p14:creationId xmlns:p14="http://schemas.microsoft.com/office/powerpoint/2010/main" val="88213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25512D-23E4-427B-8F93-FFA5E9C0D5B3}"/>
              </a:ext>
            </a:extLst>
          </p:cNvPr>
          <p:cNvSpPr>
            <a:spLocks noGrp="1"/>
          </p:cNvSpPr>
          <p:nvPr>
            <p:ph idx="1"/>
          </p:nvPr>
        </p:nvSpPr>
        <p:spPr/>
        <p:txBody>
          <a:bodyPr/>
          <a:lstStyle/>
          <a:p>
            <a:pPr marL="285750" indent="-285750"/>
            <a:r>
              <a:rPr lang="nb-NO" sz="3200" dirty="0"/>
              <a:t>Etter migrering</a:t>
            </a:r>
          </a:p>
          <a:p>
            <a:pPr marL="0" indent="0">
              <a:buNone/>
            </a:pPr>
            <a:endParaRPr lang="nb-NO" sz="3200" dirty="0"/>
          </a:p>
          <a:p>
            <a:pPr marL="742950" lvl="1" indent="-285750"/>
            <a:r>
              <a:rPr lang="nb-NO" sz="2000" dirty="0"/>
              <a:t>Etter at selve endringen var utført, og man skulle koble inn igjen redundansen ble det en del problemer som vedvarte utover dagen. Dette var ikke forventet og mange ressurser som hadde jobbet natta hadde gått for å sove.</a:t>
            </a:r>
          </a:p>
          <a:p>
            <a:pPr marL="742950" lvl="1" indent="-285750"/>
            <a:endParaRPr lang="nb-NO" sz="2000" dirty="0"/>
          </a:p>
          <a:p>
            <a:pPr marL="742950" lvl="1" indent="-285750"/>
            <a:r>
              <a:rPr lang="nb-NO" sz="2000" dirty="0"/>
              <a:t>Opprydding etter endringen har stort sett gått bra uten konsekvenser for brukerne. </a:t>
            </a:r>
            <a:endParaRPr lang="nb-NO" dirty="0"/>
          </a:p>
        </p:txBody>
      </p:sp>
      <p:sp>
        <p:nvSpPr>
          <p:cNvPr id="3" name="Tittel 2">
            <a:extLst>
              <a:ext uri="{FF2B5EF4-FFF2-40B4-BE49-F238E27FC236}">
                <a16:creationId xmlns:a16="http://schemas.microsoft.com/office/drawing/2014/main" id="{3A662144-8CCC-4476-B049-31A4F487E832}"/>
              </a:ext>
            </a:extLst>
          </p:cNvPr>
          <p:cNvSpPr>
            <a:spLocks noGrp="1"/>
          </p:cNvSpPr>
          <p:nvPr>
            <p:ph type="title"/>
          </p:nvPr>
        </p:nvSpPr>
        <p:spPr/>
        <p:txBody>
          <a:bodyPr/>
          <a:lstStyle/>
          <a:p>
            <a:r>
              <a:rPr lang="nb-NO" sz="4400" dirty="0"/>
              <a:t>Gjennomføring av endringen</a:t>
            </a:r>
            <a:endParaRPr lang="nb-NO" dirty="0"/>
          </a:p>
        </p:txBody>
      </p:sp>
    </p:spTree>
    <p:extLst>
      <p:ext uri="{BB962C8B-B14F-4D97-AF65-F5344CB8AC3E}">
        <p14:creationId xmlns:p14="http://schemas.microsoft.com/office/powerpoint/2010/main" val="3701188242"/>
      </p:ext>
    </p:extLst>
  </p:cSld>
  <p:clrMapOvr>
    <a:masterClrMapping/>
  </p:clrMapOvr>
</p:sld>
</file>

<file path=ppt/theme/theme1.xml><?xml version="1.0" encoding="utf-8"?>
<a:theme xmlns:a="http://schemas.openxmlformats.org/drawingml/2006/main" name="Offentlig">
  <a:themeElements>
    <a:clrScheme name="HDO">
      <a:dk1>
        <a:srgbClr val="000000"/>
      </a:dk1>
      <a:lt1>
        <a:sysClr val="window" lastClr="FFFFFF"/>
      </a:lt1>
      <a:dk2>
        <a:srgbClr val="003283"/>
      </a:dk2>
      <a:lt2>
        <a:srgbClr val="FFFFFF"/>
      </a:lt2>
      <a:accent1>
        <a:srgbClr val="ABB7B2"/>
      </a:accent1>
      <a:accent2>
        <a:srgbClr val="2CB5B5"/>
      </a:accent2>
      <a:accent3>
        <a:srgbClr val="AFCA0B"/>
      </a:accent3>
      <a:accent4>
        <a:srgbClr val="FFCE00"/>
      </a:accent4>
      <a:accent5>
        <a:srgbClr val="ED7004"/>
      </a:accent5>
      <a:accent6>
        <a:srgbClr val="9F579E"/>
      </a:accent6>
      <a:hlink>
        <a:srgbClr val="E3A610"/>
      </a:hlink>
      <a:folHlink>
        <a:srgbClr val="81A9E1"/>
      </a:folHlink>
    </a:clrScheme>
    <a:fontScheme name="H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metra 9.1 Informasjon til kunder og samarbeidspartnere 08.10.21" id="{6353EDC1-3FAA-41D6-BE88-3DDF6777E311}" vid="{B028F04E-7227-4E71-A4E8-27C573F838DA}"/>
    </a:ext>
  </a:extLst>
</a:theme>
</file>

<file path=ppt/theme/theme2.xml><?xml version="1.0" encoding="utf-8"?>
<a:theme xmlns:a="http://schemas.openxmlformats.org/drawingml/2006/main" name="Unntatt offentligheten klassifisert intern">
  <a:themeElements>
    <a:clrScheme name="HDO">
      <a:dk1>
        <a:srgbClr val="000000"/>
      </a:dk1>
      <a:lt1>
        <a:sysClr val="window" lastClr="FFFFFF"/>
      </a:lt1>
      <a:dk2>
        <a:srgbClr val="003283"/>
      </a:dk2>
      <a:lt2>
        <a:srgbClr val="FFFFFF"/>
      </a:lt2>
      <a:accent1>
        <a:srgbClr val="ABB7B2"/>
      </a:accent1>
      <a:accent2>
        <a:srgbClr val="2CB5B5"/>
      </a:accent2>
      <a:accent3>
        <a:srgbClr val="AFCA0B"/>
      </a:accent3>
      <a:accent4>
        <a:srgbClr val="FFCE00"/>
      </a:accent4>
      <a:accent5>
        <a:srgbClr val="ED7004"/>
      </a:accent5>
      <a:accent6>
        <a:srgbClr val="9F579E"/>
      </a:accent6>
      <a:hlink>
        <a:srgbClr val="E3A610"/>
      </a:hlink>
      <a:folHlink>
        <a:srgbClr val="81A9E1"/>
      </a:folHlink>
    </a:clrScheme>
    <a:fontScheme name="H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metra 9.1 Informasjon til kunder og samarbeidspartnere 08.10.21" id="{6353EDC1-3FAA-41D6-BE88-3DDF6777E311}" vid="{0D9D951D-BB88-4188-B2F5-C7C5E52183A8}"/>
    </a:ext>
  </a:extLst>
</a:theme>
</file>

<file path=ppt/theme/theme3.xml><?xml version="1.0" encoding="utf-8"?>
<a:theme xmlns:a="http://schemas.openxmlformats.org/drawingml/2006/main" name="Unntatt offentligheten klassifisert fortrolig">
  <a:themeElements>
    <a:clrScheme name="HDO">
      <a:dk1>
        <a:srgbClr val="000000"/>
      </a:dk1>
      <a:lt1>
        <a:sysClr val="window" lastClr="FFFFFF"/>
      </a:lt1>
      <a:dk2>
        <a:srgbClr val="003283"/>
      </a:dk2>
      <a:lt2>
        <a:srgbClr val="FFFFFF"/>
      </a:lt2>
      <a:accent1>
        <a:srgbClr val="ABB7B2"/>
      </a:accent1>
      <a:accent2>
        <a:srgbClr val="2CB5B5"/>
      </a:accent2>
      <a:accent3>
        <a:srgbClr val="AFCA0B"/>
      </a:accent3>
      <a:accent4>
        <a:srgbClr val="FFCE00"/>
      </a:accent4>
      <a:accent5>
        <a:srgbClr val="ED7004"/>
      </a:accent5>
      <a:accent6>
        <a:srgbClr val="9F579E"/>
      </a:accent6>
      <a:hlink>
        <a:srgbClr val="E3A610"/>
      </a:hlink>
      <a:folHlink>
        <a:srgbClr val="81A9E1"/>
      </a:folHlink>
    </a:clrScheme>
    <a:fontScheme name="H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metra 9.1 Informasjon til kunder og samarbeidspartnere 08.10.21" id="{6353EDC1-3FAA-41D6-BE88-3DDF6777E311}" vid="{653157CE-64E4-45F7-B97E-D8747C6579A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573198B1DB5384EAD1693A75E5B781D" ma:contentTypeVersion="15" ma:contentTypeDescription="Opprett et nytt dokument." ma:contentTypeScope="" ma:versionID="5ed5671cda2cb46f2a445bf49aa30948">
  <xsd:schema xmlns:xsd="http://www.w3.org/2001/XMLSchema" xmlns:xs="http://www.w3.org/2001/XMLSchema" xmlns:p="http://schemas.microsoft.com/office/2006/metadata/properties" xmlns:ns1="http://schemas.microsoft.com/sharepoint/v3" xmlns:ns2="da90fb1e-9177-4a23-a31f-b8eee991303f" targetNamespace="http://schemas.microsoft.com/office/2006/metadata/properties" ma:root="true" ma:fieldsID="eefa0b50cb10af86d861aa25a58566a3" ns1:_="" ns2:_="">
    <xsd:import namespace="http://schemas.microsoft.com/sharepoint/v3"/>
    <xsd:import namespace="da90fb1e-9177-4a23-a31f-b8eee991303f"/>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90fb1e-9177-4a23-a31f-b8eee991303f"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3a32f64b-c13c-4341-a027-bd1c2b2ea868}" ma:internalName="TaxCatchAll" ma:showField="CatchAllData"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a32f64b-c13c-4341-a027-bd1c2b2ea868}" ma:internalName="TaxCatchAllLabel" ma:readOnly="true" ma:showField="CatchAllDataLabel"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NSPRollUpIngress xmlns="da90fb1e-9177-4a23-a31f-b8eee991303f" xsi:nil="true"/>
    <TaxKeywordTaxHTField xmlns="da90fb1e-9177-4a23-a31f-b8eee991303f">
      <Terms xmlns="http://schemas.microsoft.com/office/infopath/2007/PartnerControls"/>
    </TaxKeywordTaxHTField>
    <PublishingExpirationDate xmlns="http://schemas.microsoft.com/sharepoint/v3" xsi:nil="true"/>
    <PublishingStartDate xmlns="http://schemas.microsoft.com/sharepoint/v3" xsi:nil="true"/>
    <TaxCatchAll xmlns="da90fb1e-9177-4a23-a31f-b8eee991303f"/>
  </documentManagement>
</p:properties>
</file>

<file path=customXml/itemProps1.xml><?xml version="1.0" encoding="utf-8"?>
<ds:datastoreItem xmlns:ds="http://schemas.openxmlformats.org/officeDocument/2006/customXml" ds:itemID="{C7C97824-7728-4062-AF31-89BE7A11DF5D}"/>
</file>

<file path=customXml/itemProps2.xml><?xml version="1.0" encoding="utf-8"?>
<ds:datastoreItem xmlns:ds="http://schemas.openxmlformats.org/officeDocument/2006/customXml" ds:itemID="{A42EA285-8EFD-4312-8B8C-8D300333CEB0}"/>
</file>

<file path=customXml/itemProps3.xml><?xml version="1.0" encoding="utf-8"?>
<ds:datastoreItem xmlns:ds="http://schemas.openxmlformats.org/officeDocument/2006/customXml" ds:itemID="{641C8424-71FD-4353-A824-9FEC397B2ECE}"/>
</file>

<file path=docProps/app.xml><?xml version="1.0" encoding="utf-8"?>
<Properties xmlns="http://schemas.openxmlformats.org/officeDocument/2006/extended-properties" xmlns:vt="http://schemas.openxmlformats.org/officeDocument/2006/docPropsVTypes">
  <Template>Dimetra 9.1 Informasjon til kunder og samarbeidspartnere 08.10.21</Template>
  <TotalTime>6590</TotalTime>
  <Words>1368</Words>
  <Application>Microsoft Office PowerPoint</Application>
  <PresentationFormat>Widescreen</PresentationFormat>
  <Paragraphs>237</Paragraphs>
  <Slides>21</Slides>
  <Notes>15</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21</vt:i4>
      </vt:variant>
    </vt:vector>
  </HeadingPairs>
  <TitlesOfParts>
    <vt:vector size="28" baseType="lpstr">
      <vt:lpstr>Arial</vt:lpstr>
      <vt:lpstr>Calibri</vt:lpstr>
      <vt:lpstr>Gotham Narrow SSm A</vt:lpstr>
      <vt:lpstr>Wingdings</vt:lpstr>
      <vt:lpstr>Offentlig</vt:lpstr>
      <vt:lpstr>Unntatt offentligheten klassifisert intern</vt:lpstr>
      <vt:lpstr>Unntatt offentligheten klassifisert fortrolig</vt:lpstr>
      <vt:lpstr>En natt uten Nødnett  Oppgradering av Nødnett 2021 fra Dimetra 8.3 til 9.1</vt:lpstr>
      <vt:lpstr>Dimetra 9.1</vt:lpstr>
      <vt:lpstr>Gevinster</vt:lpstr>
      <vt:lpstr>Planlegging av endringen</vt:lpstr>
      <vt:lpstr>Forberedelser til endringen</vt:lpstr>
      <vt:lpstr>Planlegging av endringen</vt:lpstr>
      <vt:lpstr>Gjennomføring av endringen</vt:lpstr>
      <vt:lpstr>Gjennomføring av endringen</vt:lpstr>
      <vt:lpstr>Gjennomføring av endringen</vt:lpstr>
      <vt:lpstr>Evaluering </vt:lpstr>
      <vt:lpstr>Evaluering </vt:lpstr>
      <vt:lpstr>Er vi forberedt i de tilfeller nødnettet ikke er tilgjengelig?  </vt:lpstr>
      <vt:lpstr>PowerPoint-presentasjon</vt:lpstr>
      <vt:lpstr>PowerPoint-presentasjon</vt:lpstr>
      <vt:lpstr>PowerPoint-presentasjon</vt:lpstr>
      <vt:lpstr>Hva er viktig å tenke på ved bortfall av nødnett?</vt:lpstr>
      <vt:lpstr>TBS – Transportabel Base Stasjon</vt:lpstr>
      <vt:lpstr>PowerPoint-presentasjon</vt:lpstr>
      <vt:lpstr>Hva med bortfall av telefoni?</vt:lpstr>
      <vt:lpstr>HDOs anbefaling</vt:lpstr>
      <vt:lpstr>Takk for oppmerksomheten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om Dimetra 9.1 oppgradering Møte med kontrollrom og samarbeidspartnere  08.10.21</dc:title>
  <dc:creator>Ann Kristin Lundby</dc:creator>
  <cp:keywords>_£Bilde</cp:keywords>
  <cp:lastModifiedBy>Aleksander Myhre</cp:lastModifiedBy>
  <cp:revision>57</cp:revision>
  <dcterms:created xsi:type="dcterms:W3CDTF">2021-10-07T10:16:06Z</dcterms:created>
  <dcterms:modified xsi:type="dcterms:W3CDTF">2022-01-25T12:56:37Z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0x010100B573198B1DB5384EAD1693A75E5B781D</vt:lpwstr>
  </property>
</Properties>
</file>