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4"/>
    <p:sldMasterId id="2147483748" r:id="rId5"/>
    <p:sldMasterId id="2147483760" r:id="rId6"/>
  </p:sldMasterIdLst>
  <p:notesMasterIdLst>
    <p:notesMasterId r:id="rId13"/>
  </p:notesMasterIdLst>
  <p:sldIdLst>
    <p:sldId id="307" r:id="rId7"/>
    <p:sldId id="551" r:id="rId8"/>
    <p:sldId id="470" r:id="rId9"/>
    <p:sldId id="552" r:id="rId10"/>
    <p:sldId id="554" r:id="rId11"/>
    <p:sldId id="553" r:id="rId1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B9BD5"/>
    <a:srgbClr val="00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B38F3F-E84A-4AB6-B9EB-558655B9A3AF}" v="2" dt="2022-01-24T07:21:13.212"/>
    <p1510:client id="{63A858BE-5DE0-4F5C-B473-20A39F6B022B}" v="7" dt="2022-01-25T07:01:46.2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ys stil 2 – uthev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9CF1AB2-1976-4502-BF36-3FF5EA218861}" styleName="Middels stil 4 – uthevin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A44BFF-9A64-42B6-9474-AA9A0FEB3C02}" type="datetimeFigureOut">
              <a:rPr lang="nb-NO" smtClean="0"/>
              <a:t>24.01.2022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92F192-CFAE-4C78-9E88-84D556AE3B7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9737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0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0.png"/><Relationship Id="rId4" Type="http://schemas.openxmlformats.org/officeDocument/2006/relationships/image" Target="../media/image1.png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11.png"/><Relationship Id="rId4" Type="http://schemas.openxmlformats.org/officeDocument/2006/relationships/image" Target="../media/image8.png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2.png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13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82E3381-25F0-4D09-B669-C1A0462BFF88}"/>
              </a:ext>
            </a:extLst>
          </p:cNvPr>
          <p:cNvSpPr/>
          <p:nvPr userDrawn="1"/>
        </p:nvSpPr>
        <p:spPr>
          <a:xfrm>
            <a:off x="0" y="-1"/>
            <a:ext cx="12192000" cy="6089651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95287E76-CAB8-4ADB-85C3-F943391D37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9" name="Plassholder for dato 3">
            <a:extLst>
              <a:ext uri="{FF2B5EF4-FFF2-40B4-BE49-F238E27FC236}">
                <a16:creationId xmlns:a16="http://schemas.microsoft.com/office/drawing/2014/main" id="{7F0C846F-E2B8-43B9-9537-B555F9BDC4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20" name="Plassholder for bunntekst 4">
            <a:extLst>
              <a:ext uri="{FF2B5EF4-FFF2-40B4-BE49-F238E27FC236}">
                <a16:creationId xmlns:a16="http://schemas.microsoft.com/office/drawing/2014/main" id="{5A329A3B-CAAE-4A76-9EC0-900CE90707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21" name="Plassholder for lysbildenummer 5">
            <a:extLst>
              <a:ext uri="{FF2B5EF4-FFF2-40B4-BE49-F238E27FC236}">
                <a16:creationId xmlns:a16="http://schemas.microsoft.com/office/drawing/2014/main" id="{246F21D0-2469-4C41-95AF-27759C15DB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22" name="Bilde 21">
            <a:extLst>
              <a:ext uri="{FF2B5EF4-FFF2-40B4-BE49-F238E27FC236}">
                <a16:creationId xmlns:a16="http://schemas.microsoft.com/office/drawing/2014/main" id="{B4121A5C-E5A6-4D16-BD7B-C4D91974A13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9F82DBEC-12DA-4B92-96AB-A3CB4C00160E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1227"/>
            <a:ext cx="576000" cy="155368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7F134C94-78FA-4B9D-AEDF-24838F4A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64827"/>
            <a:ext cx="10515600" cy="1064173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E6B3D7BD-9439-49F9-A2A8-5169F5FF7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06E590AE-0D90-4D1D-8247-9632F101D4A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207394" y="0"/>
            <a:ext cx="599091" cy="18894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412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D87747-4510-413E-9786-CFBD4B3C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3682"/>
            <a:ext cx="4114800" cy="124466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D81815-80DE-4A67-8165-85DE034B6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3683"/>
            <a:ext cx="6172200" cy="5140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60B593-DC6C-4625-9974-505C9FCD6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114800" cy="3767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38F8AF4D-4781-4E68-916B-1A8B0B186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CF7D-255F-436D-9748-3CD38906D863}" type="datetimeFigureOut">
              <a:rPr lang="nb-NO" smtClean="0"/>
              <a:t>24.01.2022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5FF20F3-22CE-433D-B8BF-3D8CA3F3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FD56173-A93A-4AB0-9033-ABAA10F1D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A047-D1DD-4259-9065-2DF2EBC0D0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42128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82E3381-25F0-4D09-B669-C1A0462BFF8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949F791-C582-45E3-8943-390075A521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222917" y="3101642"/>
            <a:ext cx="1135566" cy="3581400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95287E76-CAB8-4ADB-85C3-F943391D37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755254"/>
            <a:ext cx="8141138" cy="392391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B4121A5C-E5A6-4D16-BD7B-C4D91974A1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4" cy="365125"/>
          </a:xfrm>
          <a:prstGeom prst="rect">
            <a:avLst/>
          </a:prstGeom>
        </p:spPr>
      </p:pic>
      <p:pic>
        <p:nvPicPr>
          <p:cNvPr id="23" name="Bilde 22">
            <a:extLst>
              <a:ext uri="{FF2B5EF4-FFF2-40B4-BE49-F238E27FC236}">
                <a16:creationId xmlns:a16="http://schemas.microsoft.com/office/drawing/2014/main" id="{9F82DBEC-12DA-4B92-96AB-A3CB4C00160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31" y="6461227"/>
            <a:ext cx="555738" cy="15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0513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1556D33-C560-4ABD-8CDC-B081085676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837A16C6-A22C-4E42-9FDE-23171F49E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FBEB40-65B3-4CB6-BE9D-C813221C7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CA11F-1D78-4846-A8A5-4369BC410AA4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C976CB88-D00B-4C56-ADE1-3D8D69A33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3EA614D-E5BA-485D-9581-BF9EE8264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147D-5525-4BD3-9FBE-9476DCAD4A70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573948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82E3381-25F0-4D09-B669-C1A0462BFF88}"/>
              </a:ext>
            </a:extLst>
          </p:cNvPr>
          <p:cNvSpPr/>
          <p:nvPr userDrawn="1"/>
        </p:nvSpPr>
        <p:spPr>
          <a:xfrm>
            <a:off x="0" y="-1"/>
            <a:ext cx="12192000" cy="6089651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95287E76-CAB8-4ADB-85C3-F943391D37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7F134C94-78FA-4B9D-AEDF-24838F4A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64827"/>
            <a:ext cx="10515600" cy="1064173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E6B3D7BD-9439-49F9-A2A8-5169F5FF7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06E590AE-0D90-4D1D-8247-9632F101D4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207394" y="0"/>
            <a:ext cx="599091" cy="1889441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01243DD1-BDD8-454D-B878-A663F83C5B2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5" name="Plassholder for dato 3">
            <a:extLst>
              <a:ext uri="{FF2B5EF4-FFF2-40B4-BE49-F238E27FC236}">
                <a16:creationId xmlns:a16="http://schemas.microsoft.com/office/drawing/2014/main" id="{3C80EB37-375A-49AD-86C2-218C896928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6" name="Plassholder for bunntekst 4">
            <a:extLst>
              <a:ext uri="{FF2B5EF4-FFF2-40B4-BE49-F238E27FC236}">
                <a16:creationId xmlns:a16="http://schemas.microsoft.com/office/drawing/2014/main" id="{981F3962-DBA4-4664-995F-FD77ACE70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6CE9A3D5-D575-4F0F-9F38-538389C5CE9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527967" cy="365125"/>
          </a:xfrm>
          <a:prstGeom prst="rect">
            <a:avLst/>
          </a:prstGeom>
        </p:spPr>
      </p:pic>
      <p:sp>
        <p:nvSpPr>
          <p:cNvPr id="24" name="Plassholder for lysbildenummer 5">
            <a:extLst>
              <a:ext uri="{FF2B5EF4-FFF2-40B4-BE49-F238E27FC236}">
                <a16:creationId xmlns:a16="http://schemas.microsoft.com/office/drawing/2014/main" id="{1649727D-2C0A-4EC1-AC25-0E92D8A37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730206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C2131AD4-B3DC-44B7-B24B-6276A93157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74"/>
          <a:stretch/>
        </p:blipFill>
        <p:spPr>
          <a:xfrm rot="10800000">
            <a:off x="11788006" y="0"/>
            <a:ext cx="599091" cy="1081246"/>
          </a:xfrm>
          <a:prstGeom prst="rect">
            <a:avLst/>
          </a:prstGeom>
        </p:spPr>
      </p:pic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76BC7A21-7018-4247-849F-A4E053370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6"/>
            <a:ext cx="10515600" cy="38231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4" name="Plassholder for tittel 1">
            <a:extLst>
              <a:ext uri="{FF2B5EF4-FFF2-40B4-BE49-F238E27FC236}">
                <a16:creationId xmlns:a16="http://schemas.microsoft.com/office/drawing/2014/main" id="{D9681E88-72C0-4B62-8F2E-BBA0309C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E8CE8FAB-30FD-4074-9F3E-61E70952D5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40211BB2-2956-4C9A-8D98-C558932E74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673420A3-4198-402B-9F8B-4A45C9949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209EA8E2-55E1-43B8-872A-4D9496D75FD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527967" cy="365125"/>
          </a:xfrm>
          <a:prstGeom prst="rect">
            <a:avLst/>
          </a:prstGeom>
        </p:spPr>
      </p:pic>
      <p:sp>
        <p:nvSpPr>
          <p:cNvPr id="19" name="Plassholder for lysbildenummer 5">
            <a:extLst>
              <a:ext uri="{FF2B5EF4-FFF2-40B4-BE49-F238E27FC236}">
                <a16:creationId xmlns:a16="http://schemas.microsoft.com/office/drawing/2014/main" id="{AC23E7A0-8FA1-4C27-AD6A-C1EA4FE1A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2272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del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6D5CCFDB-2F0F-478B-A3BD-9216F19654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892054D1-4E2D-4404-8596-9D35DEA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7"/>
            <a:ext cx="10515600" cy="1387366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52C29CDC-69C7-44AE-90C4-77D2BE4C84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222917" y="3101642"/>
            <a:ext cx="1135566" cy="358140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9D715097-C12C-4638-A9FA-53015019D2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CC339F3C-AEBF-4B46-8F2D-D11F527A9A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D94A897E-602F-4411-823F-5808FB8D6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pic>
        <p:nvPicPr>
          <p:cNvPr id="16" name="Bilde 15">
            <a:extLst>
              <a:ext uri="{FF2B5EF4-FFF2-40B4-BE49-F238E27FC236}">
                <a16:creationId xmlns:a16="http://schemas.microsoft.com/office/drawing/2014/main" id="{018192A8-FF7D-4D39-98A2-9692294426A4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527967" cy="365125"/>
          </a:xfrm>
          <a:prstGeom prst="rect">
            <a:avLst/>
          </a:prstGeom>
        </p:spPr>
      </p:pic>
      <p:sp>
        <p:nvSpPr>
          <p:cNvPr id="17" name="Plassholder for lysbildenummer 5">
            <a:extLst>
              <a:ext uri="{FF2B5EF4-FFF2-40B4-BE49-F238E27FC236}">
                <a16:creationId xmlns:a16="http://schemas.microsoft.com/office/drawing/2014/main" id="{E1AD0AA0-CDC5-4FF7-BC83-E7DE993B9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68296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2">
            <a:extLst>
              <a:ext uri="{FF2B5EF4-FFF2-40B4-BE49-F238E27FC236}">
                <a16:creationId xmlns:a16="http://schemas.microsoft.com/office/drawing/2014/main" id="{50F92FA4-8155-40EC-81FE-3FD4D5EB5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333295"/>
            <a:ext cx="12192000" cy="38113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Plassholder for tittel 1">
            <a:extLst>
              <a:ext uri="{FF2B5EF4-FFF2-40B4-BE49-F238E27FC236}">
                <a16:creationId xmlns:a16="http://schemas.microsoft.com/office/drawing/2014/main" id="{39F82295-9224-40FE-A063-2070E030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CC067C50-9D4B-4974-92E2-8D944256DE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242B5DA0-4BEC-4448-B794-D587C9CB79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DDF9EC16-EA10-4797-BEA0-0C15AC79B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F361149B-A9CD-4E96-8A6C-3EFD4602D85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527967" cy="365125"/>
          </a:xfrm>
          <a:prstGeom prst="rect">
            <a:avLst/>
          </a:prstGeom>
        </p:spPr>
      </p:pic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02C17ED6-AEB3-4383-860A-1D75A9045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51520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67C35F-8E16-414A-A6DF-664A3365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566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F88CB21-8BD4-4621-BEB3-F4F0D91A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4"/>
            <a:ext cx="6821510" cy="5157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DD79D8E1-BB9F-429A-9B12-A2903FFC83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2544024"/>
            <a:ext cx="3932238" cy="360059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B452A6A7-425A-42BA-A7DF-D73EE19561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05" r="38047"/>
          <a:stretch/>
        </p:blipFill>
        <p:spPr>
          <a:xfrm rot="5400000" flipH="1">
            <a:off x="236537" y="5542953"/>
            <a:ext cx="365126" cy="838200"/>
          </a:xfrm>
          <a:prstGeom prst="rect">
            <a:avLst/>
          </a:prstGeom>
        </p:spPr>
      </p:pic>
      <p:sp>
        <p:nvSpPr>
          <p:cNvPr id="20" name="Plassholder for dato 3">
            <a:extLst>
              <a:ext uri="{FF2B5EF4-FFF2-40B4-BE49-F238E27FC236}">
                <a16:creationId xmlns:a16="http://schemas.microsoft.com/office/drawing/2014/main" id="{3247AFEE-7042-4A5A-BCE3-B9C76ADF92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21" name="Plassholder for bunntekst 4">
            <a:extLst>
              <a:ext uri="{FF2B5EF4-FFF2-40B4-BE49-F238E27FC236}">
                <a16:creationId xmlns:a16="http://schemas.microsoft.com/office/drawing/2014/main" id="{643157A0-8517-41A4-9FA5-1522F1F8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5">
            <a:extLst>
              <a:ext uri="{FF2B5EF4-FFF2-40B4-BE49-F238E27FC236}">
                <a16:creationId xmlns:a16="http://schemas.microsoft.com/office/drawing/2014/main" id="{8C12A091-EE12-42F1-9267-EEF6131D0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37481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deling 2">
    <p:bg>
      <p:bgPr>
        <a:blipFill dpi="0" rotWithShape="1"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466C6D69-189C-4C4E-9331-84365B6A9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23112F9E-6068-4CEC-B068-23DC0B52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7"/>
            <a:ext cx="10515600" cy="1387366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FAE125C0-7146-41C4-A9EA-ADC065CB9A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7" name="Plassholder for dato 3">
            <a:extLst>
              <a:ext uri="{FF2B5EF4-FFF2-40B4-BE49-F238E27FC236}">
                <a16:creationId xmlns:a16="http://schemas.microsoft.com/office/drawing/2014/main" id="{8C604F8C-68C0-4BA6-8BAA-E94ED2F3A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8" name="Plassholder for bunntekst 4">
            <a:extLst>
              <a:ext uri="{FF2B5EF4-FFF2-40B4-BE49-F238E27FC236}">
                <a16:creationId xmlns:a16="http://schemas.microsoft.com/office/drawing/2014/main" id="{170FA84B-98D6-44F0-B4F8-53DFED16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F31631C4-7B2D-48E4-8576-B5F5ACDC4C4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527967" cy="365125"/>
          </a:xfrm>
          <a:prstGeom prst="rect">
            <a:avLst/>
          </a:prstGeom>
        </p:spPr>
      </p:pic>
      <p:sp>
        <p:nvSpPr>
          <p:cNvPr id="20" name="Plassholder for lysbildenummer 5">
            <a:extLst>
              <a:ext uri="{FF2B5EF4-FFF2-40B4-BE49-F238E27FC236}">
                <a16:creationId xmlns:a16="http://schemas.microsoft.com/office/drawing/2014/main" id="{B3CAD5D9-CB5B-4681-B1C4-D9DAEAAEF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391687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de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EF7FED-50FC-44D8-B84F-17783CDB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9521416" cy="118487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4B7B88-070E-4762-9F51-54D1E9C2F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333295"/>
            <a:ext cx="9521415" cy="381132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515492F-44A2-4CAA-8F28-48A3E8DC2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962289" y="0"/>
            <a:ext cx="599091" cy="1889441"/>
          </a:xfrm>
          <a:prstGeom prst="rect">
            <a:avLst/>
          </a:prstGeom>
        </p:spPr>
      </p:pic>
      <p:sp>
        <p:nvSpPr>
          <p:cNvPr id="13" name="Plassholder for dato 3">
            <a:extLst>
              <a:ext uri="{FF2B5EF4-FFF2-40B4-BE49-F238E27FC236}">
                <a16:creationId xmlns:a16="http://schemas.microsoft.com/office/drawing/2014/main" id="{EDEA05FF-68D6-4F05-8C35-B8CEABE2C7A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747B4EA4-CF43-4EA9-95F1-C0E50DE90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lysbildenummer 5">
            <a:extLst>
              <a:ext uri="{FF2B5EF4-FFF2-40B4-BE49-F238E27FC236}">
                <a16:creationId xmlns:a16="http://schemas.microsoft.com/office/drawing/2014/main" id="{90547FF8-B65F-4D24-818D-6995C6A7B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230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C2131AD4-B3DC-44B7-B24B-6276A93157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74"/>
          <a:stretch/>
        </p:blipFill>
        <p:spPr>
          <a:xfrm rot="10800000">
            <a:off x="11788006" y="0"/>
            <a:ext cx="599091" cy="1081246"/>
          </a:xfrm>
          <a:prstGeom prst="rect">
            <a:avLst/>
          </a:prstGeom>
        </p:spPr>
      </p:pic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9054F705-BC7E-4BC3-BAF7-EA923EB3B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FE96F992-66E6-4ACD-9112-2BF5DE1FBD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3D5FB2F1-F487-41B2-A816-2816F226E1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7" name="Bilde 16">
            <a:extLst>
              <a:ext uri="{FF2B5EF4-FFF2-40B4-BE49-F238E27FC236}">
                <a16:creationId xmlns:a16="http://schemas.microsoft.com/office/drawing/2014/main" id="{D625EB0E-BFB5-479E-A5C4-22D0133DF33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8B52A1AD-2259-4ED8-817C-5CF02C6C44CB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1227"/>
            <a:ext cx="576000" cy="155368"/>
          </a:xfrm>
          <a:prstGeom prst="rect">
            <a:avLst/>
          </a:prstGeom>
        </p:spPr>
      </p:pic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76BC7A21-7018-4247-849F-A4E053370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6"/>
            <a:ext cx="10515600" cy="38231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4" name="Plassholder for tittel 1">
            <a:extLst>
              <a:ext uri="{FF2B5EF4-FFF2-40B4-BE49-F238E27FC236}">
                <a16:creationId xmlns:a16="http://schemas.microsoft.com/office/drawing/2014/main" id="{D9681E88-72C0-4B62-8F2E-BBA0309C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6811255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135950-FDFB-4C8B-B54C-9BE52D0EC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33295"/>
            <a:ext cx="5157787" cy="75414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2178ED-5FF8-4502-99D6-7ECA8E3BF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87445"/>
            <a:ext cx="5157787" cy="30571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6262DC9-EC87-4D09-85BD-D30ECD5DF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33295"/>
            <a:ext cx="5183188" cy="75414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5D1E74D-3629-47D8-88CB-2FBE59BDB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87445"/>
            <a:ext cx="5183188" cy="30571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C94C77CD-0EA7-4C21-B372-F798882B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687D9028-7D35-46B1-8E59-57996C756F5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id="{7A6D6883-357A-4259-A783-7AFF22C5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Plassholder for lysbildenummer 5">
            <a:extLst>
              <a:ext uri="{FF2B5EF4-FFF2-40B4-BE49-F238E27FC236}">
                <a16:creationId xmlns:a16="http://schemas.microsoft.com/office/drawing/2014/main" id="{7E3DDED6-56AF-4C79-B17E-78B69293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111684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dato 3">
            <a:extLst>
              <a:ext uri="{FF2B5EF4-FFF2-40B4-BE49-F238E27FC236}">
                <a16:creationId xmlns:a16="http://schemas.microsoft.com/office/drawing/2014/main" id="{52BC08AC-68C8-4BDB-A226-A5428D9CD5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936C3108-CFBD-45E5-A7D5-D9E077D1A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C406557D-D41E-4F0C-93E2-F30D71646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397712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D87747-4510-413E-9786-CFBD4B3C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3682"/>
            <a:ext cx="4114800" cy="124466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D81815-80DE-4A67-8165-85DE034B6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3683"/>
            <a:ext cx="6172200" cy="5140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60B593-DC6C-4625-9974-505C9FCD6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114800" cy="3767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9" name="Plassholder for dato 3">
            <a:extLst>
              <a:ext uri="{FF2B5EF4-FFF2-40B4-BE49-F238E27FC236}">
                <a16:creationId xmlns:a16="http://schemas.microsoft.com/office/drawing/2014/main" id="{64D6FCDF-5B95-406C-ABD3-962C8E4A12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42B359FD-706B-4D55-B193-12401AD6F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2E20B959-1965-4040-A27E-3546EED6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39615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82E3381-25F0-4D09-B669-C1A0462BFF8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949F791-C582-45E3-8943-390075A521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222917" y="3101642"/>
            <a:ext cx="1135566" cy="3581400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95287E76-CAB8-4ADB-85C3-F943391D37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755254"/>
            <a:ext cx="8141138" cy="392391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B4121A5C-E5A6-4D16-BD7B-C4D91974A1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4" cy="36512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BBC3948D-7DCF-479D-98AB-44F2D6EE53FF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593" y="6356350"/>
            <a:ext cx="1509181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1199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82E3381-25F0-4D09-B669-C1A0462BFF88}"/>
              </a:ext>
            </a:extLst>
          </p:cNvPr>
          <p:cNvSpPr/>
          <p:nvPr userDrawn="1"/>
        </p:nvSpPr>
        <p:spPr>
          <a:xfrm>
            <a:off x="0" y="-1"/>
            <a:ext cx="12192000" cy="6089651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95287E76-CAB8-4ADB-85C3-F943391D371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7F134C94-78FA-4B9D-AEDF-24838F4AAA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2364827"/>
            <a:ext cx="10515600" cy="1064173"/>
          </a:xfrm>
        </p:spPr>
        <p:txBody>
          <a:bodyPr anchor="t">
            <a:normAutofit/>
          </a:bodyPr>
          <a:lstStyle>
            <a:lvl1pPr algn="l"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2" name="Undertittel 2">
            <a:extLst>
              <a:ext uri="{FF2B5EF4-FFF2-40B4-BE49-F238E27FC236}">
                <a16:creationId xmlns:a16="http://schemas.microsoft.com/office/drawing/2014/main" id="{E6B3D7BD-9439-49F9-A2A8-5169F5FF7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105156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06E590AE-0D90-4D1D-8247-9632F101D4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1207394" y="0"/>
            <a:ext cx="599091" cy="1889441"/>
          </a:xfrm>
          <a:prstGeom prst="rect">
            <a:avLst/>
          </a:prstGeom>
        </p:spPr>
      </p:pic>
      <p:pic>
        <p:nvPicPr>
          <p:cNvPr id="14" name="Bilde 13">
            <a:extLst>
              <a:ext uri="{FF2B5EF4-FFF2-40B4-BE49-F238E27FC236}">
                <a16:creationId xmlns:a16="http://schemas.microsoft.com/office/drawing/2014/main" id="{01243DD1-BDD8-454D-B878-A663F83C5B2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6" name="Plassholder for bunntekst 4">
            <a:extLst>
              <a:ext uri="{FF2B5EF4-FFF2-40B4-BE49-F238E27FC236}">
                <a16:creationId xmlns:a16="http://schemas.microsoft.com/office/drawing/2014/main" id="{981F3962-DBA4-4664-995F-FD77ACE709B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24" name="Plassholder for lysbildenummer 5">
            <a:extLst>
              <a:ext uri="{FF2B5EF4-FFF2-40B4-BE49-F238E27FC236}">
                <a16:creationId xmlns:a16="http://schemas.microsoft.com/office/drawing/2014/main" id="{1649727D-2C0A-4EC1-AC25-0E92D8A37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9" name="Plassholder for dato 3">
            <a:extLst>
              <a:ext uri="{FF2B5EF4-FFF2-40B4-BE49-F238E27FC236}">
                <a16:creationId xmlns:a16="http://schemas.microsoft.com/office/drawing/2014/main" id="{BF20E760-9F3D-42F9-9FA5-3700E2C6F5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pic>
        <p:nvPicPr>
          <p:cNvPr id="20" name="Bilde 19">
            <a:extLst>
              <a:ext uri="{FF2B5EF4-FFF2-40B4-BE49-F238E27FC236}">
                <a16:creationId xmlns:a16="http://schemas.microsoft.com/office/drawing/2014/main" id="{F644789B-15D5-4CD4-AE0A-A5F7DBBEEFE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8335"/>
            <a:ext cx="1527967" cy="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2258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e 6">
            <a:extLst>
              <a:ext uri="{FF2B5EF4-FFF2-40B4-BE49-F238E27FC236}">
                <a16:creationId xmlns:a16="http://schemas.microsoft.com/office/drawing/2014/main" id="{C2131AD4-B3DC-44B7-B24B-6276A93157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2774"/>
          <a:stretch/>
        </p:blipFill>
        <p:spPr>
          <a:xfrm rot="10800000">
            <a:off x="11788006" y="0"/>
            <a:ext cx="599091" cy="1081246"/>
          </a:xfrm>
          <a:prstGeom prst="rect">
            <a:avLst/>
          </a:prstGeom>
        </p:spPr>
      </p:pic>
      <p:sp>
        <p:nvSpPr>
          <p:cNvPr id="21" name="Plassholder for innhold 2">
            <a:extLst>
              <a:ext uri="{FF2B5EF4-FFF2-40B4-BE49-F238E27FC236}">
                <a16:creationId xmlns:a16="http://schemas.microsoft.com/office/drawing/2014/main" id="{76BC7A21-7018-4247-849F-A4E0533701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3296"/>
            <a:ext cx="10515600" cy="38231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24" name="Plassholder for tittel 1">
            <a:extLst>
              <a:ext uri="{FF2B5EF4-FFF2-40B4-BE49-F238E27FC236}">
                <a16:creationId xmlns:a16="http://schemas.microsoft.com/office/drawing/2014/main" id="{D9681E88-72C0-4B62-8F2E-BBA0309CF3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E8CE8FAB-30FD-4074-9F3E-61E70952D5E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673420A3-4198-402B-9F8B-4A45C9949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9" name="Plassholder for lysbildenummer 5">
            <a:extLst>
              <a:ext uri="{FF2B5EF4-FFF2-40B4-BE49-F238E27FC236}">
                <a16:creationId xmlns:a16="http://schemas.microsoft.com/office/drawing/2014/main" id="{AC23E7A0-8FA1-4C27-AD6A-C1EA4FE1A9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3FEAD425-706A-4442-BF09-06FF219E07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pic>
        <p:nvPicPr>
          <p:cNvPr id="11" name="Bilde 10">
            <a:extLst>
              <a:ext uri="{FF2B5EF4-FFF2-40B4-BE49-F238E27FC236}">
                <a16:creationId xmlns:a16="http://schemas.microsoft.com/office/drawing/2014/main" id="{F712DD5C-0219-4105-8516-614624FB8EE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8335"/>
            <a:ext cx="1527967" cy="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665422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del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6D5CCFDB-2F0F-478B-A3BD-9216F19654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892054D1-4E2D-4404-8596-9D35DEA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7"/>
            <a:ext cx="10515600" cy="1387366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52C29CDC-69C7-44AE-90C4-77D2BE4C84C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222917" y="3101642"/>
            <a:ext cx="1135566" cy="3581400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9D715097-C12C-4638-A9FA-53015019D2E3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5" name="Plassholder for bunntekst 4">
            <a:extLst>
              <a:ext uri="{FF2B5EF4-FFF2-40B4-BE49-F238E27FC236}">
                <a16:creationId xmlns:a16="http://schemas.microsoft.com/office/drawing/2014/main" id="{D94A897E-602F-4411-823F-5808FB8D66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7" name="Plassholder for lysbildenummer 5">
            <a:extLst>
              <a:ext uri="{FF2B5EF4-FFF2-40B4-BE49-F238E27FC236}">
                <a16:creationId xmlns:a16="http://schemas.microsoft.com/office/drawing/2014/main" id="{E1AD0AA0-CDC5-4FF7-BC83-E7DE993B9E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8" name="Plassholder for dato 3">
            <a:extLst>
              <a:ext uri="{FF2B5EF4-FFF2-40B4-BE49-F238E27FC236}">
                <a16:creationId xmlns:a16="http://schemas.microsoft.com/office/drawing/2014/main" id="{A0E3D0EB-4087-4B2C-AC80-D352DAC929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pic>
        <p:nvPicPr>
          <p:cNvPr id="19" name="Bilde 18">
            <a:extLst>
              <a:ext uri="{FF2B5EF4-FFF2-40B4-BE49-F238E27FC236}">
                <a16:creationId xmlns:a16="http://schemas.microsoft.com/office/drawing/2014/main" id="{0C9FBC52-3F6B-480C-BFD2-8D5BEAD2165A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8335"/>
            <a:ext cx="1527967" cy="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57764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2">
            <a:extLst>
              <a:ext uri="{FF2B5EF4-FFF2-40B4-BE49-F238E27FC236}">
                <a16:creationId xmlns:a16="http://schemas.microsoft.com/office/drawing/2014/main" id="{50F92FA4-8155-40EC-81FE-3FD4D5EB5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333295"/>
            <a:ext cx="12192000" cy="38113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23" name="Plassholder for tittel 1">
            <a:extLst>
              <a:ext uri="{FF2B5EF4-FFF2-40B4-BE49-F238E27FC236}">
                <a16:creationId xmlns:a16="http://schemas.microsoft.com/office/drawing/2014/main" id="{39F82295-9224-40FE-A063-2070E030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CC067C50-9D4B-4974-92E2-8D944256DE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1" name="Plassholder for bunntekst 4">
            <a:extLst>
              <a:ext uri="{FF2B5EF4-FFF2-40B4-BE49-F238E27FC236}">
                <a16:creationId xmlns:a16="http://schemas.microsoft.com/office/drawing/2014/main" id="{DDF9EC16-EA10-4797-BEA0-0C15AC79BC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02C17ED6-AEB3-4383-860A-1D75A90456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4CF27F1A-A98E-4D92-A72F-64D6DC7272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F5C53106-AB43-4648-A83F-C6F1DA9802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8335"/>
            <a:ext cx="1527967" cy="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1186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67C35F-8E16-414A-A6DF-664A3365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566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F88CB21-8BD4-4621-BEB3-F4F0D91A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4"/>
            <a:ext cx="6821510" cy="5157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på ikonet for å legge til et bilde</a:t>
            </a:r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DD79D8E1-BB9F-429A-9B12-A2903FFC83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2544024"/>
            <a:ext cx="3932238" cy="360059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B452A6A7-425A-42BA-A7DF-D73EE19561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05" r="38047"/>
          <a:stretch/>
        </p:blipFill>
        <p:spPr>
          <a:xfrm rot="5400000" flipH="1">
            <a:off x="236537" y="5542953"/>
            <a:ext cx="365126" cy="838200"/>
          </a:xfrm>
          <a:prstGeom prst="rect">
            <a:avLst/>
          </a:prstGeom>
        </p:spPr>
      </p:pic>
      <p:sp>
        <p:nvSpPr>
          <p:cNvPr id="21" name="Plassholder for bunntekst 4">
            <a:extLst>
              <a:ext uri="{FF2B5EF4-FFF2-40B4-BE49-F238E27FC236}">
                <a16:creationId xmlns:a16="http://schemas.microsoft.com/office/drawing/2014/main" id="{643157A0-8517-41A4-9FA5-1522F1F8093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23" name="Plassholder for lysbildenummer 5">
            <a:extLst>
              <a:ext uri="{FF2B5EF4-FFF2-40B4-BE49-F238E27FC236}">
                <a16:creationId xmlns:a16="http://schemas.microsoft.com/office/drawing/2014/main" id="{8C12A091-EE12-42F1-9267-EEF6131D04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0774FE0F-F6B2-4638-91CC-0B51ABEB6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4167084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deling 2">
    <p:bg>
      <p:bgPr>
        <a:blipFill dpi="0" rotWithShape="1"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466C6D69-189C-4C4E-9331-84365B6A9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23112F9E-6068-4CEC-B068-23DC0B52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7"/>
            <a:ext cx="10515600" cy="1387366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FAE125C0-7146-41C4-A9EA-ADC065CB9A3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8" name="Plassholder for bunntekst 4">
            <a:extLst>
              <a:ext uri="{FF2B5EF4-FFF2-40B4-BE49-F238E27FC236}">
                <a16:creationId xmlns:a16="http://schemas.microsoft.com/office/drawing/2014/main" id="{170FA84B-98D6-44F0-B4F8-53DFED16DF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20" name="Plassholder for lysbildenummer 5">
            <a:extLst>
              <a:ext uri="{FF2B5EF4-FFF2-40B4-BE49-F238E27FC236}">
                <a16:creationId xmlns:a16="http://schemas.microsoft.com/office/drawing/2014/main" id="{B3CAD5D9-CB5B-4681-B1C4-D9DAEAAEFE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B6B116DA-EF42-403D-A1D2-B02D6FB79F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B0079829-FD60-42B0-945E-9627C4575A5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8335"/>
            <a:ext cx="1527967" cy="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31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deling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>
            <a:extLst>
              <a:ext uri="{FF2B5EF4-FFF2-40B4-BE49-F238E27FC236}">
                <a16:creationId xmlns:a16="http://schemas.microsoft.com/office/drawing/2014/main" id="{6D5CCFDB-2F0F-478B-A3BD-9216F19654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8" name="Plassholder for dato 3">
            <a:extLst>
              <a:ext uri="{FF2B5EF4-FFF2-40B4-BE49-F238E27FC236}">
                <a16:creationId xmlns:a16="http://schemas.microsoft.com/office/drawing/2014/main" id="{E9A2EB2D-367A-476F-9F7D-0B9B941099B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9" name="Plassholder for bunntekst 4">
            <a:extLst>
              <a:ext uri="{FF2B5EF4-FFF2-40B4-BE49-F238E27FC236}">
                <a16:creationId xmlns:a16="http://schemas.microsoft.com/office/drawing/2014/main" id="{09D72F63-836E-4524-B3C6-851999DBF2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20" name="Plassholder for lysbildenummer 5">
            <a:extLst>
              <a:ext uri="{FF2B5EF4-FFF2-40B4-BE49-F238E27FC236}">
                <a16:creationId xmlns:a16="http://schemas.microsoft.com/office/drawing/2014/main" id="{72679498-FBB6-406E-9D5F-4C350CF059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21" name="Bilde 20">
            <a:extLst>
              <a:ext uri="{FF2B5EF4-FFF2-40B4-BE49-F238E27FC236}">
                <a16:creationId xmlns:a16="http://schemas.microsoft.com/office/drawing/2014/main" id="{D668A43F-3285-4D9D-B01A-214EEB51397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E369BB7A-1908-4B87-A187-AD618BD72BAF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1227"/>
            <a:ext cx="576000" cy="155368"/>
          </a:xfrm>
          <a:prstGeom prst="rect">
            <a:avLst/>
          </a:prstGeom>
        </p:spPr>
      </p:pic>
      <p:sp>
        <p:nvSpPr>
          <p:cNvPr id="11" name="Tittel 1">
            <a:extLst>
              <a:ext uri="{FF2B5EF4-FFF2-40B4-BE49-F238E27FC236}">
                <a16:creationId xmlns:a16="http://schemas.microsoft.com/office/drawing/2014/main" id="{892054D1-4E2D-4404-8596-9D35DEA11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7"/>
            <a:ext cx="10515600" cy="1387366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pic>
        <p:nvPicPr>
          <p:cNvPr id="13" name="Bilde 12">
            <a:extLst>
              <a:ext uri="{FF2B5EF4-FFF2-40B4-BE49-F238E27FC236}">
                <a16:creationId xmlns:a16="http://schemas.microsoft.com/office/drawing/2014/main" id="{52C29CDC-69C7-44AE-90C4-77D2BE4C84C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222917" y="3101642"/>
            <a:ext cx="113556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29602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de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EF7FED-50FC-44D8-B84F-17783CDB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9521416" cy="118487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4B7B88-070E-4762-9F51-54D1E9C2F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333295"/>
            <a:ext cx="9521415" cy="381132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515492F-44A2-4CAA-8F28-48A3E8DC2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962289" y="0"/>
            <a:ext cx="599091" cy="1889441"/>
          </a:xfrm>
          <a:prstGeom prst="rect">
            <a:avLst/>
          </a:prstGeom>
        </p:spPr>
      </p:pic>
      <p:sp>
        <p:nvSpPr>
          <p:cNvPr id="14" name="Plassholder for bunntekst 4">
            <a:extLst>
              <a:ext uri="{FF2B5EF4-FFF2-40B4-BE49-F238E27FC236}">
                <a16:creationId xmlns:a16="http://schemas.microsoft.com/office/drawing/2014/main" id="{747B4EA4-CF43-4EA9-95F1-C0E50DE90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lysbildenummer 5">
            <a:extLst>
              <a:ext uri="{FF2B5EF4-FFF2-40B4-BE49-F238E27FC236}">
                <a16:creationId xmlns:a16="http://schemas.microsoft.com/office/drawing/2014/main" id="{90547FF8-B65F-4D24-818D-6995C6A7B0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9" name="Plassholder for dato 3">
            <a:extLst>
              <a:ext uri="{FF2B5EF4-FFF2-40B4-BE49-F238E27FC236}">
                <a16:creationId xmlns:a16="http://schemas.microsoft.com/office/drawing/2014/main" id="{23898CDC-2617-4048-AA58-5E7F6E9AD3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9580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135950-FDFB-4C8B-B54C-9BE52D0EC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33295"/>
            <a:ext cx="5157787" cy="75414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2178ED-5FF8-4502-99D6-7ECA8E3BF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87445"/>
            <a:ext cx="5157787" cy="30571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6262DC9-EC87-4D09-85BD-D30ECD5DF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33295"/>
            <a:ext cx="5183188" cy="75414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5D1E74D-3629-47D8-88CB-2FBE59BDB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87445"/>
            <a:ext cx="5183188" cy="30571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C94C77CD-0EA7-4C21-B372-F798882B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id="{7A6D6883-357A-4259-A783-7AFF22C5E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5" name="Plassholder for lysbildenummer 5">
            <a:extLst>
              <a:ext uri="{FF2B5EF4-FFF2-40B4-BE49-F238E27FC236}">
                <a16:creationId xmlns:a16="http://schemas.microsoft.com/office/drawing/2014/main" id="{7E3DDED6-56AF-4C79-B17E-78B692934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dato 3">
            <a:extLst>
              <a:ext uri="{FF2B5EF4-FFF2-40B4-BE49-F238E27FC236}">
                <a16:creationId xmlns:a16="http://schemas.microsoft.com/office/drawing/2014/main" id="{F5F410FE-026E-40D8-9E04-6CA13E54028B}"/>
              </a:ext>
            </a:extLst>
          </p:cNvPr>
          <p:cNvSpPr>
            <a:spLocks noGrp="1"/>
          </p:cNvSpPr>
          <p:nvPr>
            <p:ph type="dt" sz="half" idx="13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92209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ssholder for bunntekst 4">
            <a:extLst>
              <a:ext uri="{FF2B5EF4-FFF2-40B4-BE49-F238E27FC236}">
                <a16:creationId xmlns:a16="http://schemas.microsoft.com/office/drawing/2014/main" id="{936C3108-CFBD-45E5-A7D5-D9E077D1A3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9" name="Plassholder for lysbildenummer 5">
            <a:extLst>
              <a:ext uri="{FF2B5EF4-FFF2-40B4-BE49-F238E27FC236}">
                <a16:creationId xmlns:a16="http://schemas.microsoft.com/office/drawing/2014/main" id="{C406557D-D41E-4F0C-93E2-F30D716467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5" name="Plassholder for dato 3">
            <a:extLst>
              <a:ext uri="{FF2B5EF4-FFF2-40B4-BE49-F238E27FC236}">
                <a16:creationId xmlns:a16="http://schemas.microsoft.com/office/drawing/2014/main" id="{1945B953-58A1-48D6-8A88-8005D31B63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62236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2D87747-4510-413E-9786-CFBD4B3CE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003682"/>
            <a:ext cx="4114800" cy="1244665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7D81815-80DE-4A67-8165-85DE034B6F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003683"/>
            <a:ext cx="6172200" cy="514093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DA60B593-DC6C-4625-9974-505C9FCD6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377440"/>
            <a:ext cx="4114800" cy="37671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42B359FD-706B-4D55-B193-12401AD6F2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2" name="Plassholder for lysbildenummer 5">
            <a:extLst>
              <a:ext uri="{FF2B5EF4-FFF2-40B4-BE49-F238E27FC236}">
                <a16:creationId xmlns:a16="http://schemas.microsoft.com/office/drawing/2014/main" id="{2E20B959-1965-4040-A27E-3546EED6BC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8" name="Plassholder for dato 3">
            <a:extLst>
              <a:ext uri="{FF2B5EF4-FFF2-40B4-BE49-F238E27FC236}">
                <a16:creationId xmlns:a16="http://schemas.microsoft.com/office/drawing/2014/main" id="{CB486FAD-787D-4360-898A-5F0A1FD592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4749081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A82E3381-25F0-4D09-B669-C1A0462BFF88}"/>
              </a:ext>
            </a:extLst>
          </p:cNvPr>
          <p:cNvSpPr/>
          <p:nvPr userDrawn="1"/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328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7949F791-C582-45E3-8943-390075A521D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 flipH="1">
            <a:off x="1222917" y="3101642"/>
            <a:ext cx="1135566" cy="3581400"/>
          </a:xfrm>
          <a:prstGeom prst="rect">
            <a:avLst/>
          </a:prstGeom>
        </p:spPr>
      </p:pic>
      <p:pic>
        <p:nvPicPr>
          <p:cNvPr id="18" name="Bilde 17">
            <a:extLst>
              <a:ext uri="{FF2B5EF4-FFF2-40B4-BE49-F238E27FC236}">
                <a16:creationId xmlns:a16="http://schemas.microsoft.com/office/drawing/2014/main" id="{95287E76-CAB8-4ADB-85C3-F943391D371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2755254"/>
            <a:ext cx="8141138" cy="392391"/>
          </a:xfrm>
          <a:prstGeom prst="rect">
            <a:avLst/>
          </a:prstGeom>
        </p:spPr>
      </p:pic>
      <p:pic>
        <p:nvPicPr>
          <p:cNvPr id="22" name="Bilde 21">
            <a:extLst>
              <a:ext uri="{FF2B5EF4-FFF2-40B4-BE49-F238E27FC236}">
                <a16:creationId xmlns:a16="http://schemas.microsoft.com/office/drawing/2014/main" id="{B4121A5C-E5A6-4D16-BD7B-C4D91974A134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4" cy="365125"/>
          </a:xfrm>
          <a:prstGeom prst="rect">
            <a:avLst/>
          </a:prstGeom>
        </p:spPr>
      </p:pic>
      <p:pic>
        <p:nvPicPr>
          <p:cNvPr id="12" name="Bilde 11">
            <a:extLst>
              <a:ext uri="{FF2B5EF4-FFF2-40B4-BE49-F238E27FC236}">
                <a16:creationId xmlns:a16="http://schemas.microsoft.com/office/drawing/2014/main" id="{FDA00072-CCCA-4488-818E-A85B4AD58BE9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60239"/>
            <a:ext cx="1527967" cy="357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15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verskrif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ssholder for dato 3">
            <a:extLst>
              <a:ext uri="{FF2B5EF4-FFF2-40B4-BE49-F238E27FC236}">
                <a16:creationId xmlns:a16="http://schemas.microsoft.com/office/drawing/2014/main" id="{1C615B4C-D6D4-4F5C-9ADE-D557B36899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6" name="Plassholder for bunntekst 4">
            <a:extLst>
              <a:ext uri="{FF2B5EF4-FFF2-40B4-BE49-F238E27FC236}">
                <a16:creationId xmlns:a16="http://schemas.microsoft.com/office/drawing/2014/main" id="{15BA3F0A-A323-45CB-824A-61A34835AC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7" name="Plassholder for lysbildenummer 5">
            <a:extLst>
              <a:ext uri="{FF2B5EF4-FFF2-40B4-BE49-F238E27FC236}">
                <a16:creationId xmlns:a16="http://schemas.microsoft.com/office/drawing/2014/main" id="{032A72F8-4A63-4EF4-9E64-850CF48F3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8" name="Bilde 17">
            <a:extLst>
              <a:ext uri="{FF2B5EF4-FFF2-40B4-BE49-F238E27FC236}">
                <a16:creationId xmlns:a16="http://schemas.microsoft.com/office/drawing/2014/main" id="{EA760F17-707D-41E0-91A8-EF6D0E3B30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pic>
        <p:nvPicPr>
          <p:cNvPr id="19" name="Bilde 18">
            <a:extLst>
              <a:ext uri="{FF2B5EF4-FFF2-40B4-BE49-F238E27FC236}">
                <a16:creationId xmlns:a16="http://schemas.microsoft.com/office/drawing/2014/main" id="{ABAE22CA-7538-48A7-A5FE-645676BF4DC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1227"/>
            <a:ext cx="576000" cy="155368"/>
          </a:xfrm>
          <a:prstGeom prst="rect">
            <a:avLst/>
          </a:prstGeom>
        </p:spPr>
      </p:pic>
      <p:sp>
        <p:nvSpPr>
          <p:cNvPr id="20" name="Plassholder for bilde 2">
            <a:extLst>
              <a:ext uri="{FF2B5EF4-FFF2-40B4-BE49-F238E27FC236}">
                <a16:creationId xmlns:a16="http://schemas.microsoft.com/office/drawing/2014/main" id="{50F92FA4-8155-40EC-81FE-3FD4D5EB58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0" y="2333295"/>
            <a:ext cx="12192000" cy="38113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23" name="Plassholder for tittel 1">
            <a:extLst>
              <a:ext uri="{FF2B5EF4-FFF2-40B4-BE49-F238E27FC236}">
                <a16:creationId xmlns:a16="http://schemas.microsoft.com/office/drawing/2014/main" id="{39F82295-9224-40FE-A063-2070E0303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45041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267C35F-8E16-414A-A6DF-664A336567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987424"/>
            <a:ext cx="3932237" cy="1556600"/>
          </a:xfrm>
        </p:spPr>
        <p:txBody>
          <a:bodyPr anchor="t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F88CB21-8BD4-4621-BEB3-F4F0D91A62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4"/>
            <a:ext cx="6821510" cy="5157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/>
              <a:t>Klikk ikonet for å legge til et bilde</a:t>
            </a:r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DD79D8E1-BB9F-429A-9B12-A2903FFC830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8201" y="2544024"/>
            <a:ext cx="3932238" cy="3600592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B452A6A7-425A-42BA-A7DF-D73EE19561F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4905" r="38047"/>
          <a:stretch/>
        </p:blipFill>
        <p:spPr>
          <a:xfrm rot="5400000" flipH="1">
            <a:off x="236537" y="5542953"/>
            <a:ext cx="365126" cy="838200"/>
          </a:xfrm>
          <a:prstGeom prst="rect">
            <a:avLst/>
          </a:prstGeom>
        </p:spPr>
      </p:pic>
      <p:sp>
        <p:nvSpPr>
          <p:cNvPr id="11" name="Plassholder for dato 3">
            <a:extLst>
              <a:ext uri="{FF2B5EF4-FFF2-40B4-BE49-F238E27FC236}">
                <a16:creationId xmlns:a16="http://schemas.microsoft.com/office/drawing/2014/main" id="{C6419DEB-680A-4E7A-B21F-C4893538C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2" name="Plassholder for bunntekst 4">
            <a:extLst>
              <a:ext uri="{FF2B5EF4-FFF2-40B4-BE49-F238E27FC236}">
                <a16:creationId xmlns:a16="http://schemas.microsoft.com/office/drawing/2014/main" id="{E00068DB-CA33-4956-9D91-D70473C15A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3" name="Plassholder for lysbildenummer 5">
            <a:extLst>
              <a:ext uri="{FF2B5EF4-FFF2-40B4-BE49-F238E27FC236}">
                <a16:creationId xmlns:a16="http://schemas.microsoft.com/office/drawing/2014/main" id="{A4C848E3-84DD-4D06-B19F-E7193CECB3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6695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ndeling 2">
    <p:bg>
      <p:bgPr>
        <a:blipFill dpi="0" rotWithShape="1">
          <a:blip r:embed="rId2" cstate="hq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>
            <a:extLst>
              <a:ext uri="{FF2B5EF4-FFF2-40B4-BE49-F238E27FC236}">
                <a16:creationId xmlns:a16="http://schemas.microsoft.com/office/drawing/2014/main" id="{466C6D69-189C-4C4E-9331-84365B6A91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515" y="306979"/>
            <a:ext cx="4416399" cy="212864"/>
          </a:xfrm>
          <a:prstGeom prst="rect">
            <a:avLst/>
          </a:prstGeom>
        </p:spPr>
      </p:pic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D1E97AF8-5198-4C59-89E9-947F5869B7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id="{4281A747-31A4-4F53-9B7E-C0573BBED9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4" name="Plassholder for lysbildenummer 5">
            <a:extLst>
              <a:ext uri="{FF2B5EF4-FFF2-40B4-BE49-F238E27FC236}">
                <a16:creationId xmlns:a16="http://schemas.microsoft.com/office/drawing/2014/main" id="{725CCF8A-F836-4C67-BA2E-BE00B54E19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7201C97D-39ED-452E-A1F9-8FF008C0AFD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pic>
        <p:nvPicPr>
          <p:cNvPr id="16" name="Bilde 15">
            <a:extLst>
              <a:ext uri="{FF2B5EF4-FFF2-40B4-BE49-F238E27FC236}">
                <a16:creationId xmlns:a16="http://schemas.microsoft.com/office/drawing/2014/main" id="{13940FDF-F9B2-4E01-B54D-C2E8C1D58C5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1227"/>
            <a:ext cx="576000" cy="155368"/>
          </a:xfrm>
          <a:prstGeom prst="rect">
            <a:avLst/>
          </a:prstGeom>
        </p:spPr>
      </p:pic>
      <p:sp>
        <p:nvSpPr>
          <p:cNvPr id="9" name="Tittel 1">
            <a:extLst>
              <a:ext uri="{FF2B5EF4-FFF2-40B4-BE49-F238E27FC236}">
                <a16:creationId xmlns:a16="http://schemas.microsoft.com/office/drawing/2014/main" id="{23112F9E-6068-4CEC-B068-23DC0B52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64827"/>
            <a:ext cx="10515600" cy="1387366"/>
          </a:xfrm>
        </p:spPr>
        <p:txBody>
          <a:bodyPr anchor="t">
            <a:normAutofit/>
          </a:bodyPr>
          <a:lstStyle>
            <a:lvl1pPr algn="ctr">
              <a:defRPr sz="4400">
                <a:solidFill>
                  <a:srgbClr val="003283"/>
                </a:solidFill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3922388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de/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1EF7FED-50FC-44D8-B84F-17783CDB5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9521416" cy="118487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4B7B88-070E-4762-9F51-54D1E9C2F9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199" y="2333295"/>
            <a:ext cx="9521415" cy="381132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2515492F-44A2-4CAA-8F28-48A3E8DC22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0962289" y="0"/>
            <a:ext cx="599091" cy="1889441"/>
          </a:xfrm>
          <a:prstGeom prst="rect">
            <a:avLst/>
          </a:prstGeom>
        </p:spPr>
      </p:pic>
      <p:sp>
        <p:nvSpPr>
          <p:cNvPr id="9" name="Plassholder for dato 3">
            <a:extLst>
              <a:ext uri="{FF2B5EF4-FFF2-40B4-BE49-F238E27FC236}">
                <a16:creationId xmlns:a16="http://schemas.microsoft.com/office/drawing/2014/main" id="{E37B37A1-9506-43A0-A80D-9C566D2EE2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0" name="Plassholder for bunntekst 4">
            <a:extLst>
              <a:ext uri="{FF2B5EF4-FFF2-40B4-BE49-F238E27FC236}">
                <a16:creationId xmlns:a16="http://schemas.microsoft.com/office/drawing/2014/main" id="{F936C6A3-90D8-4A3D-A81E-A5DF0710E8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1" name="Plassholder for lysbildenummer 5">
            <a:extLst>
              <a:ext uri="{FF2B5EF4-FFF2-40B4-BE49-F238E27FC236}">
                <a16:creationId xmlns:a16="http://schemas.microsoft.com/office/drawing/2014/main" id="{E6B30BD0-D891-471D-A1B7-5BCBC5B90C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8130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3C135950-FDFB-4C8B-B54C-9BE52D0EC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333295"/>
            <a:ext cx="5157787" cy="75414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372178ED-5FF8-4502-99D6-7ECA8E3BFB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087445"/>
            <a:ext cx="5157787" cy="30571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E6262DC9-EC87-4D09-85BD-D30ECD5DF20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333295"/>
            <a:ext cx="5183188" cy="754149"/>
          </a:xfrm>
        </p:spPr>
        <p:txBody>
          <a:bodyPr anchor="t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5D1E74D-3629-47D8-88CB-2FBE59BDBA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087445"/>
            <a:ext cx="5183188" cy="3057171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05A88693-12AB-4F89-8796-E2350E9D4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CF7D-255F-436D-9748-3CD38906D863}" type="datetimeFigureOut">
              <a:rPr lang="nb-NO" smtClean="0"/>
              <a:t>24.01.2022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ABA84CD9-2C33-44C4-A209-38C566DCD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9A5ACF60-6492-4703-BD95-93778B9EF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A047-D1DD-4259-9065-2DF2EBC0D071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Tittel 1">
            <a:extLst>
              <a:ext uri="{FF2B5EF4-FFF2-40B4-BE49-F238E27FC236}">
                <a16:creationId xmlns:a16="http://schemas.microsoft.com/office/drawing/2014/main" id="{C94C77CD-0EA7-4C21-B372-F798882B4B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15711247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9A226DEA-E757-40B0-AA59-9742D58A1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7CF7D-255F-436D-9748-3CD38906D863}" type="datetimeFigureOut">
              <a:rPr lang="nb-NO" smtClean="0"/>
              <a:t>24.01.2022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4DBBDCF8-EE9B-47F9-A606-C56CB403CB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CECBDF5F-3899-4CCB-886D-63D235193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AA047-D1DD-4259-9065-2DF2EBC0D07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0511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0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6DC0809-A71C-4E2D-959A-E37E9A22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8791C63-CA0A-4C74-AB43-787B4CDE5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33296"/>
            <a:ext cx="10515600" cy="3878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8866A5EB-DFF4-4AF4-963E-E89E79B15C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537138" y="6356350"/>
            <a:ext cx="2044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40B645-9A60-4817-95B6-30CAF68306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9860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796A040-8038-4CBD-ADF9-84194A51D7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D528DC2-E8C9-4082-B8ED-9D39E5769F89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pic>
        <p:nvPicPr>
          <p:cNvPr id="11" name="Bilde 10">
            <a:extLst>
              <a:ext uri="{FF2B5EF4-FFF2-40B4-BE49-F238E27FC236}">
                <a16:creationId xmlns:a16="http://schemas.microsoft.com/office/drawing/2014/main" id="{01D1668E-36BD-4F79-AAB4-5F80CFD5989B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461227"/>
            <a:ext cx="576000" cy="155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454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3" r:id="rId2"/>
    <p:sldLayoutId id="2147483792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737" r:id="rId11"/>
    <p:sldLayoutId id="214748380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28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2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28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28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28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28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6DC0809-A71C-4E2D-959A-E37E9A22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8791C63-CA0A-4C74-AB43-787B4CDE5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33296"/>
            <a:ext cx="10515600" cy="3878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D528DC2-E8C9-4082-B8ED-9D39E5769F8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8E8C9587-F31D-4D37-BDFA-97A13184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390" y="6356350"/>
            <a:ext cx="15279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id="{37079341-E133-469C-A630-BCBA1E56B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pic>
        <p:nvPicPr>
          <p:cNvPr id="15" name="Bilde 14">
            <a:extLst>
              <a:ext uri="{FF2B5EF4-FFF2-40B4-BE49-F238E27FC236}">
                <a16:creationId xmlns:a16="http://schemas.microsoft.com/office/drawing/2014/main" id="{F2FC1494-3A46-405B-B1F1-1F75DEBF456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6350"/>
            <a:ext cx="1527967" cy="365125"/>
          </a:xfrm>
          <a:prstGeom prst="rect">
            <a:avLst/>
          </a:prstGeom>
        </p:spPr>
      </p:pic>
      <p:sp>
        <p:nvSpPr>
          <p:cNvPr id="16" name="Plassholder for lysbildenummer 5">
            <a:extLst>
              <a:ext uri="{FF2B5EF4-FFF2-40B4-BE49-F238E27FC236}">
                <a16:creationId xmlns:a16="http://schemas.microsoft.com/office/drawing/2014/main" id="{C2638AA0-C1D1-403E-AE4D-2A52B241A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2850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28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2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28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28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28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28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6DC0809-A71C-4E2D-959A-E37E9A222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03683"/>
            <a:ext cx="10515600" cy="118487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48791C63-CA0A-4C74-AB43-787B4CDE51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333296"/>
            <a:ext cx="10515600" cy="38783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pic>
        <p:nvPicPr>
          <p:cNvPr id="10" name="Bilde 9">
            <a:extLst>
              <a:ext uri="{FF2B5EF4-FFF2-40B4-BE49-F238E27FC236}">
                <a16:creationId xmlns:a16="http://schemas.microsoft.com/office/drawing/2014/main" id="{AD528DC2-E8C9-4082-B8ED-9D39E5769F89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2095" y="6356349"/>
            <a:ext cx="1851705" cy="365125"/>
          </a:xfrm>
          <a:prstGeom prst="rect">
            <a:avLst/>
          </a:prstGeom>
        </p:spPr>
      </p:pic>
      <p:sp>
        <p:nvSpPr>
          <p:cNvPr id="12" name="Plassholder for dato 3">
            <a:extLst>
              <a:ext uri="{FF2B5EF4-FFF2-40B4-BE49-F238E27FC236}">
                <a16:creationId xmlns:a16="http://schemas.microsoft.com/office/drawing/2014/main" id="{8E8C9587-F31D-4D37-BDFA-97A1318453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9668" y="6356350"/>
            <a:ext cx="15006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3283"/>
                </a:solidFill>
              </a:defRPr>
            </a:lvl1pPr>
          </a:lstStyle>
          <a:p>
            <a:fld id="{31D7CF7D-255F-436D-9748-3CD38906D863}" type="datetimeFigureOut">
              <a:rPr lang="nb-NO" smtClean="0"/>
              <a:pPr/>
              <a:t>24.01.2022</a:t>
            </a:fld>
            <a:endParaRPr lang="nb-NO"/>
          </a:p>
        </p:txBody>
      </p:sp>
      <p:sp>
        <p:nvSpPr>
          <p:cNvPr id="13" name="Plassholder for bunntekst 4">
            <a:extLst>
              <a:ext uri="{FF2B5EF4-FFF2-40B4-BE49-F238E27FC236}">
                <a16:creationId xmlns:a16="http://schemas.microsoft.com/office/drawing/2014/main" id="{37079341-E133-469C-A630-BCBA1E56B6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393860" y="6356350"/>
            <a:ext cx="37595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rgbClr val="003283"/>
                </a:solidFill>
              </a:defRPr>
            </a:lvl1pPr>
          </a:lstStyle>
          <a:p>
            <a:endParaRPr lang="nb-NO"/>
          </a:p>
        </p:txBody>
      </p:sp>
      <p:sp>
        <p:nvSpPr>
          <p:cNvPr id="16" name="Plassholder for lysbildenummer 5">
            <a:extLst>
              <a:ext uri="{FF2B5EF4-FFF2-40B4-BE49-F238E27FC236}">
                <a16:creationId xmlns:a16="http://schemas.microsoft.com/office/drawing/2014/main" id="{C2638AA0-C1D1-403E-AE4D-2A52B241A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81848" y="6356350"/>
            <a:ext cx="7567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3283"/>
                </a:solidFill>
              </a:defRPr>
            </a:lvl1pPr>
          </a:lstStyle>
          <a:p>
            <a:fld id="{44FAA047-D1DD-4259-9065-2DF2EBC0D071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9" name="Bilde 8">
            <a:extLst>
              <a:ext uri="{FF2B5EF4-FFF2-40B4-BE49-F238E27FC236}">
                <a16:creationId xmlns:a16="http://schemas.microsoft.com/office/drawing/2014/main" id="{EAC5C7CE-5AD8-43F1-9BE8-869855C58517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358335"/>
            <a:ext cx="1527967" cy="361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131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3283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3283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328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328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28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328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KAK – Status for prosjektet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nb-NO" dirty="0"/>
              <a:t>HDO Kunde og brukerkonferanse 27.01.2022</a:t>
            </a:r>
          </a:p>
        </p:txBody>
      </p:sp>
    </p:spTree>
    <p:extLst>
      <p:ext uri="{BB962C8B-B14F-4D97-AF65-F5344CB8AC3E}">
        <p14:creationId xmlns:p14="http://schemas.microsoft.com/office/powerpoint/2010/main" val="386667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C89BF8BB-01C6-4C87-BBD9-036E91DD25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/>
              <a:t>KAK = kommunikasjonsløsning for akuttmedisinsk kjede. KAK prosjektet omfatter anskaffelse, etablering, samt utskifting av ICCS på alle legevaktsentraler, akuttmottak og AMK sentraler</a:t>
            </a:r>
          </a:p>
          <a:p>
            <a:r>
              <a:rPr lang="nb-NO" dirty="0"/>
              <a:t>KAK gjennomføres fordi:</a:t>
            </a:r>
          </a:p>
          <a:p>
            <a:pPr lvl="1"/>
            <a:r>
              <a:rPr lang="nb-NO" dirty="0"/>
              <a:t>Svært høye drift- og forvaltningskostnader knyttet til dagens ICCS</a:t>
            </a:r>
            <a:endParaRPr lang="nb-NO" sz="3600" dirty="0"/>
          </a:p>
          <a:p>
            <a:pPr lvl="1"/>
            <a:r>
              <a:rPr lang="nb-NO" dirty="0"/>
              <a:t>DSB utreder neste generasjon nødnett (NGN) og helse trenger en kommunikasjonsplattform som lar akuttkjeden utnytte mulighetene som neste generasjons nødnett gir</a:t>
            </a:r>
            <a:endParaRPr lang="nb-NO" sz="3600" dirty="0"/>
          </a:p>
          <a:p>
            <a:pPr lvl="1"/>
            <a:r>
              <a:rPr lang="nb-NO" dirty="0"/>
              <a:t>Nye teknologi- og brukerbehov</a:t>
            </a:r>
            <a:endParaRPr lang="nb-NO" sz="3600" dirty="0"/>
          </a:p>
          <a:p>
            <a:pPr lvl="1"/>
            <a:r>
              <a:rPr lang="nb-NO" dirty="0"/>
              <a:t>Nye organisatoriske behov. Regionalisering må støttes av ny løsning slik at sentraler innen regioner og på tvers av regioner sømløst kan støtte hverandre.</a:t>
            </a:r>
            <a:endParaRPr lang="nb-NO" sz="3600" dirty="0"/>
          </a:p>
          <a:p>
            <a:pPr lvl="1"/>
            <a:r>
              <a:rPr lang="nb-NO" dirty="0"/>
              <a:t>Kompetanse. Utfordrende å rekruttere teknisk kompetanse knyttet til drift og utvikling av dagens ICCS.</a:t>
            </a:r>
          </a:p>
          <a:p>
            <a:r>
              <a:rPr lang="nb-NO" dirty="0"/>
              <a:t>HDO signerte Motorola, med produktet «Motorola CRS» som leverandør av ny kommunikasjonsløsning i desember 2020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07521837-6344-4B00-97E0-0FCBDC44C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</a:t>
            </a:r>
          </a:p>
        </p:txBody>
      </p:sp>
    </p:spTree>
    <p:extLst>
      <p:ext uri="{BB962C8B-B14F-4D97-AF65-F5344CB8AC3E}">
        <p14:creationId xmlns:p14="http://schemas.microsoft.com/office/powerpoint/2010/main" val="184427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KAK konseptet</a:t>
            </a:r>
          </a:p>
        </p:txBody>
      </p:sp>
      <p:pic>
        <p:nvPicPr>
          <p:cNvPr id="4" name="Bild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906" y="1720515"/>
            <a:ext cx="6985796" cy="426614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</p:pic>
      <p:sp>
        <p:nvSpPr>
          <p:cNvPr id="7" name="Rektangel 6">
            <a:extLst>
              <a:ext uri="{FF2B5EF4-FFF2-40B4-BE49-F238E27FC236}">
                <a16:creationId xmlns:a16="http://schemas.microsoft.com/office/drawing/2014/main" id="{1E62EC45-6910-46BE-A378-8F49DC4B61D2}"/>
              </a:ext>
            </a:extLst>
          </p:cNvPr>
          <p:cNvSpPr/>
          <p:nvPr/>
        </p:nvSpPr>
        <p:spPr>
          <a:xfrm>
            <a:off x="5185611" y="2455630"/>
            <a:ext cx="1612231" cy="449761"/>
          </a:xfrm>
          <a:prstGeom prst="rect">
            <a:avLst/>
          </a:prstGeom>
          <a:solidFill>
            <a:srgbClr val="5B9BD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200" dirty="0"/>
              <a:t>Kart og oppdragshåndterings-verktøy</a:t>
            </a:r>
          </a:p>
        </p:txBody>
      </p:sp>
      <p:sp>
        <p:nvSpPr>
          <p:cNvPr id="8" name="Plassholder for innhold 1">
            <a:extLst>
              <a:ext uri="{FF2B5EF4-FFF2-40B4-BE49-F238E27FC236}">
                <a16:creationId xmlns:a16="http://schemas.microsoft.com/office/drawing/2014/main" id="{8EDDF2F7-661F-4940-86E1-84FD1A137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6709" y="1745548"/>
            <a:ext cx="3541295" cy="4266149"/>
          </a:xfrm>
        </p:spPr>
        <p:txBody>
          <a:bodyPr>
            <a:normAutofit/>
          </a:bodyPr>
          <a:lstStyle/>
          <a:p>
            <a:r>
              <a:rPr lang="nb-NO" sz="2400" dirty="0"/>
              <a:t>KAK skal driftes av HDO i sentralt plasserte datahaller</a:t>
            </a:r>
          </a:p>
          <a:p>
            <a:r>
              <a:rPr lang="nb-NO" sz="2400" dirty="0"/>
              <a:t>Leveres til kunde gjennom Norsk Helsenett</a:t>
            </a:r>
          </a:p>
          <a:p>
            <a:r>
              <a:rPr lang="nb-NO" sz="2400" dirty="0"/>
              <a:t>Aksesseres via en programvareklient på lokal PC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8107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A12079C6-E915-4A19-880A-133D72E654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b-NO" dirty="0"/>
              <a:t>KAK prosjektet gjennomføres i faser. Prosjektet er nå i spesifiseringsfasen. Dette er krevende fase hvor kunde og leverandør skal enes om alle akseptansekriterier som skal legges til grunn for aksept av endelig løsning</a:t>
            </a:r>
          </a:p>
          <a:p>
            <a:r>
              <a:rPr lang="nb-NO" dirty="0"/>
              <a:t>I henhold til plan ved kontraktinngåelse skulle prosjektet vært i utviklings og implementeringsfasen</a:t>
            </a:r>
          </a:p>
          <a:p>
            <a:r>
              <a:rPr lang="nb-NO" dirty="0"/>
              <a:t>Prosjektet har støtt på utfordringer hovedsakelig knyttet til hvordan endelig løsningsdesign skal realiseres</a:t>
            </a:r>
          </a:p>
          <a:p>
            <a:r>
              <a:rPr lang="nb-NO" dirty="0"/>
              <a:t>Opprinnelig skulle utskifting av ICCS skje i 2023, - dette blir nå sannsynligvis ett år forsinket</a:t>
            </a:r>
          </a:p>
          <a:p>
            <a:r>
              <a:rPr lang="nb-NO" dirty="0"/>
              <a:t>Grunnet forsinkelsene som har oppstått i KAK vil nytt kart og oppdragshåndteringsverktøy for AMK sentralene (AMK IKT prosjektet) integreres med ICCS i påvente av KAK</a:t>
            </a:r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7ACB98E7-F5C2-42D0-8501-A4FB02BBF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Status</a:t>
            </a:r>
          </a:p>
        </p:txBody>
      </p:sp>
      <p:grpSp>
        <p:nvGrpSpPr>
          <p:cNvPr id="33" name="Gruppe 32">
            <a:extLst>
              <a:ext uri="{FF2B5EF4-FFF2-40B4-BE49-F238E27FC236}">
                <a16:creationId xmlns:a16="http://schemas.microsoft.com/office/drawing/2014/main" id="{178A0AF1-AD66-4EAF-903C-D28F62AD7C47}"/>
              </a:ext>
            </a:extLst>
          </p:cNvPr>
          <p:cNvGrpSpPr/>
          <p:nvPr/>
        </p:nvGrpSpPr>
        <p:grpSpPr>
          <a:xfrm>
            <a:off x="2680204" y="1212050"/>
            <a:ext cx="9004096" cy="768141"/>
            <a:chOff x="3005056" y="155105"/>
            <a:chExt cx="9004096" cy="768141"/>
          </a:xfrm>
        </p:grpSpPr>
        <p:sp>
          <p:nvSpPr>
            <p:cNvPr id="5" name="Rektangel 4">
              <a:extLst>
                <a:ext uri="{FF2B5EF4-FFF2-40B4-BE49-F238E27FC236}">
                  <a16:creationId xmlns:a16="http://schemas.microsoft.com/office/drawing/2014/main" id="{8EB37778-8A5D-4EC8-9241-23FE99C88F99}"/>
                </a:ext>
              </a:extLst>
            </p:cNvPr>
            <p:cNvSpPr/>
            <p:nvPr/>
          </p:nvSpPr>
          <p:spPr>
            <a:xfrm>
              <a:off x="3197494" y="370077"/>
              <a:ext cx="786313" cy="5516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>
                  <a:solidFill>
                    <a:schemeClr val="tx1"/>
                  </a:solidFill>
                </a:rPr>
                <a:t>For-beredende fase</a:t>
              </a:r>
            </a:p>
          </p:txBody>
        </p:sp>
        <p:sp>
          <p:nvSpPr>
            <p:cNvPr id="6" name="Rektangel 5">
              <a:extLst>
                <a:ext uri="{FF2B5EF4-FFF2-40B4-BE49-F238E27FC236}">
                  <a16:creationId xmlns:a16="http://schemas.microsoft.com/office/drawing/2014/main" id="{C582FFEF-59F2-4B2C-83EC-CEA1BF940D3C}"/>
                </a:ext>
              </a:extLst>
            </p:cNvPr>
            <p:cNvSpPr/>
            <p:nvPr/>
          </p:nvSpPr>
          <p:spPr>
            <a:xfrm>
              <a:off x="3999895" y="370077"/>
              <a:ext cx="1136540" cy="5516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>
                  <a:solidFill>
                    <a:schemeClr val="tx1"/>
                  </a:solidFill>
                </a:rPr>
                <a:t>Spesifikasjons-</a:t>
              </a:r>
            </a:p>
            <a:p>
              <a:pPr algn="ctr"/>
              <a:r>
                <a:rPr lang="nb-NO" sz="1000">
                  <a:solidFill>
                    <a:schemeClr val="tx1"/>
                  </a:solidFill>
                </a:rPr>
                <a:t>fasen</a:t>
              </a:r>
            </a:p>
          </p:txBody>
        </p:sp>
        <p:sp>
          <p:nvSpPr>
            <p:cNvPr id="7" name="Rektangel 6">
              <a:extLst>
                <a:ext uri="{FF2B5EF4-FFF2-40B4-BE49-F238E27FC236}">
                  <a16:creationId xmlns:a16="http://schemas.microsoft.com/office/drawing/2014/main" id="{15995C6C-1152-4A7C-82C2-A819AD578FB6}"/>
                </a:ext>
              </a:extLst>
            </p:cNvPr>
            <p:cNvSpPr/>
            <p:nvPr/>
          </p:nvSpPr>
          <p:spPr>
            <a:xfrm>
              <a:off x="5143856" y="370074"/>
              <a:ext cx="2347267" cy="5516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>
                  <a:solidFill>
                    <a:schemeClr val="tx1"/>
                  </a:solidFill>
                </a:rPr>
                <a:t>Utviklings og implementeringsfasen</a:t>
              </a:r>
            </a:p>
          </p:txBody>
        </p:sp>
        <p:sp>
          <p:nvSpPr>
            <p:cNvPr id="8" name="Rektangel 7">
              <a:extLst>
                <a:ext uri="{FF2B5EF4-FFF2-40B4-BE49-F238E27FC236}">
                  <a16:creationId xmlns:a16="http://schemas.microsoft.com/office/drawing/2014/main" id="{522541E5-4B74-4E74-AB02-7C9D5857E2F0}"/>
                </a:ext>
              </a:extLst>
            </p:cNvPr>
            <p:cNvSpPr/>
            <p:nvPr/>
          </p:nvSpPr>
          <p:spPr>
            <a:xfrm>
              <a:off x="7508581" y="370074"/>
              <a:ext cx="786313" cy="5516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>
                  <a:solidFill>
                    <a:schemeClr val="tx1"/>
                  </a:solidFill>
                </a:rPr>
                <a:t>Aksept-anse </a:t>
              </a:r>
            </a:p>
            <a:p>
              <a:pPr algn="ctr"/>
              <a:r>
                <a:rPr lang="nb-NO" sz="1000">
                  <a:solidFill>
                    <a:schemeClr val="tx1"/>
                  </a:solidFill>
                </a:rPr>
                <a:t>test</a:t>
              </a:r>
            </a:p>
          </p:txBody>
        </p:sp>
        <p:sp>
          <p:nvSpPr>
            <p:cNvPr id="9" name="Rektangel 8">
              <a:extLst>
                <a:ext uri="{FF2B5EF4-FFF2-40B4-BE49-F238E27FC236}">
                  <a16:creationId xmlns:a16="http://schemas.microsoft.com/office/drawing/2014/main" id="{76F1379B-0AC2-4216-85E1-6FA80A6A2F90}"/>
                </a:ext>
              </a:extLst>
            </p:cNvPr>
            <p:cNvSpPr/>
            <p:nvPr/>
          </p:nvSpPr>
          <p:spPr>
            <a:xfrm>
              <a:off x="8309210" y="370074"/>
              <a:ext cx="1188883" cy="5516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>
                  <a:solidFill>
                    <a:schemeClr val="tx1"/>
                  </a:solidFill>
                </a:rPr>
                <a:t>Godkjennings-periode (pilotfase)</a:t>
              </a:r>
            </a:p>
          </p:txBody>
        </p:sp>
        <p:sp>
          <p:nvSpPr>
            <p:cNvPr id="10" name="Rombe 9">
              <a:extLst>
                <a:ext uri="{FF2B5EF4-FFF2-40B4-BE49-F238E27FC236}">
                  <a16:creationId xmlns:a16="http://schemas.microsoft.com/office/drawing/2014/main" id="{E5A9A9B6-6C06-4FB3-88E6-F832047AACEA}"/>
                </a:ext>
              </a:extLst>
            </p:cNvPr>
            <p:cNvSpPr/>
            <p:nvPr/>
          </p:nvSpPr>
          <p:spPr>
            <a:xfrm>
              <a:off x="3005056" y="168451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1</a:t>
              </a:r>
            </a:p>
          </p:txBody>
        </p:sp>
        <p:sp>
          <p:nvSpPr>
            <p:cNvPr id="11" name="Rombe 10">
              <a:extLst>
                <a:ext uri="{FF2B5EF4-FFF2-40B4-BE49-F238E27FC236}">
                  <a16:creationId xmlns:a16="http://schemas.microsoft.com/office/drawing/2014/main" id="{8A91A1DE-B041-443A-9A58-6C086F6E8813}"/>
                </a:ext>
              </a:extLst>
            </p:cNvPr>
            <p:cNvSpPr/>
            <p:nvPr/>
          </p:nvSpPr>
          <p:spPr>
            <a:xfrm>
              <a:off x="3795138" y="168451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2</a:t>
              </a:r>
            </a:p>
          </p:txBody>
        </p:sp>
        <p:sp>
          <p:nvSpPr>
            <p:cNvPr id="12" name="Rombe 11">
              <a:extLst>
                <a:ext uri="{FF2B5EF4-FFF2-40B4-BE49-F238E27FC236}">
                  <a16:creationId xmlns:a16="http://schemas.microsoft.com/office/drawing/2014/main" id="{08D20785-83D1-4807-AB01-EC9DAFE8C085}"/>
                </a:ext>
              </a:extLst>
            </p:cNvPr>
            <p:cNvSpPr/>
            <p:nvPr/>
          </p:nvSpPr>
          <p:spPr>
            <a:xfrm>
              <a:off x="4941499" y="168451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3</a:t>
              </a:r>
            </a:p>
          </p:txBody>
        </p:sp>
        <p:sp>
          <p:nvSpPr>
            <p:cNvPr id="13" name="Rombe 12">
              <a:extLst>
                <a:ext uri="{FF2B5EF4-FFF2-40B4-BE49-F238E27FC236}">
                  <a16:creationId xmlns:a16="http://schemas.microsoft.com/office/drawing/2014/main" id="{461F8B90-49CA-48D0-AD2A-F8123A6C9E4C}"/>
                </a:ext>
              </a:extLst>
            </p:cNvPr>
            <p:cNvSpPr/>
            <p:nvPr/>
          </p:nvSpPr>
          <p:spPr>
            <a:xfrm>
              <a:off x="7257554" y="167282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5</a:t>
              </a:r>
            </a:p>
          </p:txBody>
        </p:sp>
        <p:sp>
          <p:nvSpPr>
            <p:cNvPr id="14" name="Rombe 13">
              <a:extLst>
                <a:ext uri="{FF2B5EF4-FFF2-40B4-BE49-F238E27FC236}">
                  <a16:creationId xmlns:a16="http://schemas.microsoft.com/office/drawing/2014/main" id="{E802F531-9C10-4288-8322-75DB05639583}"/>
                </a:ext>
              </a:extLst>
            </p:cNvPr>
            <p:cNvSpPr/>
            <p:nvPr/>
          </p:nvSpPr>
          <p:spPr>
            <a:xfrm>
              <a:off x="8084286" y="167282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6</a:t>
              </a:r>
            </a:p>
          </p:txBody>
        </p:sp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ADFCDEF5-A30C-4AB0-B081-7F7AD4F41E9C}"/>
                </a:ext>
              </a:extLst>
            </p:cNvPr>
            <p:cNvSpPr/>
            <p:nvPr/>
          </p:nvSpPr>
          <p:spPr>
            <a:xfrm>
              <a:off x="9480882" y="371635"/>
              <a:ext cx="2347267" cy="551611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>
                  <a:solidFill>
                    <a:schemeClr val="tx1"/>
                  </a:solidFill>
                </a:rPr>
                <a:t>Garantiperiode</a:t>
              </a:r>
            </a:p>
            <a:p>
              <a:pPr algn="ctr"/>
              <a:r>
                <a:rPr lang="nb-NO" sz="1000">
                  <a:solidFill>
                    <a:schemeClr val="tx1"/>
                  </a:solidFill>
                </a:rPr>
                <a:t>(Utskifting av ICCS)</a:t>
              </a:r>
            </a:p>
          </p:txBody>
        </p:sp>
        <p:sp>
          <p:nvSpPr>
            <p:cNvPr id="16" name="Rombe 15">
              <a:extLst>
                <a:ext uri="{FF2B5EF4-FFF2-40B4-BE49-F238E27FC236}">
                  <a16:creationId xmlns:a16="http://schemas.microsoft.com/office/drawing/2014/main" id="{FBAD6F43-074B-4BD8-A6D8-885C67D54A49}"/>
                </a:ext>
              </a:extLst>
            </p:cNvPr>
            <p:cNvSpPr/>
            <p:nvPr/>
          </p:nvSpPr>
          <p:spPr>
            <a:xfrm>
              <a:off x="6106287" y="168451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4</a:t>
              </a:r>
            </a:p>
          </p:txBody>
        </p:sp>
        <p:sp>
          <p:nvSpPr>
            <p:cNvPr id="17" name="Rombe 16">
              <a:extLst>
                <a:ext uri="{FF2B5EF4-FFF2-40B4-BE49-F238E27FC236}">
                  <a16:creationId xmlns:a16="http://schemas.microsoft.com/office/drawing/2014/main" id="{58A641BC-6031-44A8-8E8E-AA3A85973519}"/>
                </a:ext>
              </a:extLst>
            </p:cNvPr>
            <p:cNvSpPr/>
            <p:nvPr/>
          </p:nvSpPr>
          <p:spPr>
            <a:xfrm>
              <a:off x="11637083" y="155105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8</a:t>
              </a:r>
            </a:p>
          </p:txBody>
        </p:sp>
        <p:sp>
          <p:nvSpPr>
            <p:cNvPr id="32" name="Rombe 31">
              <a:extLst>
                <a:ext uri="{FF2B5EF4-FFF2-40B4-BE49-F238E27FC236}">
                  <a16:creationId xmlns:a16="http://schemas.microsoft.com/office/drawing/2014/main" id="{D0F0AD02-A563-4C3F-B7E7-7C230D53CD7A}"/>
                </a:ext>
              </a:extLst>
            </p:cNvPr>
            <p:cNvSpPr/>
            <p:nvPr/>
          </p:nvSpPr>
          <p:spPr>
            <a:xfrm>
              <a:off x="9299879" y="167282"/>
              <a:ext cx="372069" cy="402022"/>
            </a:xfrm>
            <a:prstGeom prst="diamond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b-NO" sz="1000"/>
                <a:t>7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17666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FC8089CE-55CD-4362-94A2-D3986193F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KAK spesifikasjonen består av mer enn 550 krav. For mange av kravene lages det flere akseptansekritrier. </a:t>
            </a:r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Innenfor funksjonelt området er det definert om lag 870 akseptansekriterier. Det er enighet med Motorola om veien videre for de de fleste av kravene.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Telenor faser ut ISDN, og HDO gjennomfører dermed en konvertering til ny IP basert telefoniløsning. Denne fases inn </a:t>
            </a:r>
            <a:r>
              <a:rPr lang="nb-NO" sz="18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allerede nå </a:t>
            </a: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mot ICCS løsningen (erstatte ISDN) samtidig som det jobbes med å bygge nye telefonitjenester på plattformen i påvente av KAK.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Det jobbes med muligheter for å ta i bruk Norsk Helsenett som transmisjonskonsept for ICCS før overgang til KAK. Dette vil gjøre innfasingen av KAK enklere, samtidig som det er forventet økt kostnadseffektivitet i forhold til dagens løsning.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HDO sin IT plattform er kraftig oppgradert og muliggjør drift blant annet av videoløsninger på en kostnadseffektiv måte.</a:t>
            </a:r>
            <a:endParaRPr lang="nb-NO" sz="18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HDO har gjort et betydelig arbeide knyttet til å utredning av fremtidens medielogg løsning, som er vil være tett knyttet til KAK. Endelig valg av løsning vil bli tatt nært forestående.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nb-NO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HDO vil utreder muligheter for levering av kart og oppdragshåndteringsverktøy til kommunehelsetjenesten, integrert mot KAK. Målet er å kunne tilby en slik løsning til alle legevaktsentraler som ønsker dette.</a:t>
            </a:r>
            <a:endParaRPr lang="nb-NO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8F527D45-BBD1-423A-8801-BBA69718E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Viktige oppnåelser </a:t>
            </a:r>
            <a:r>
              <a:rPr lang="nb-NO"/>
              <a:t>i </a:t>
            </a:r>
            <a:r>
              <a:rPr lang="nb-NO" dirty="0"/>
              <a:t>2021 </a:t>
            </a:r>
          </a:p>
        </p:txBody>
      </p:sp>
    </p:spTree>
    <p:extLst>
      <p:ext uri="{BB962C8B-B14F-4D97-AF65-F5344CB8AC3E}">
        <p14:creationId xmlns:p14="http://schemas.microsoft.com/office/powerpoint/2010/main" val="1178834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innhold 1">
            <a:extLst>
              <a:ext uri="{FF2B5EF4-FFF2-40B4-BE49-F238E27FC236}">
                <a16:creationId xmlns:a16="http://schemas.microsoft.com/office/drawing/2014/main" id="{5A0BE3DC-8E60-4C27-A040-AC964D5D9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KAK holder RHF/HF oppdaterte gjennom faste koordineringsmøter med de mottaksprosjektene som er definert.</a:t>
            </a:r>
          </a:p>
          <a:p>
            <a:r>
              <a:rPr lang="nb-NO" dirty="0"/>
              <a:t>KAK har sendte brev i desember til alle legevaktsentralene med informasjon om at en forsinkelse har oppstått. KAK vil ta møter med legevaktsentralene så snart ny plan for utskifting av ICCS foreligger</a:t>
            </a:r>
          </a:p>
          <a:p>
            <a:r>
              <a:rPr lang="nb-NO" dirty="0"/>
              <a:t>KAK prosjektet skal informere helsetjenesten om revidert utrullingsplan i god tid slik at denne treffer lokale budsjettprosesser</a:t>
            </a:r>
          </a:p>
        </p:txBody>
      </p:sp>
      <p:sp>
        <p:nvSpPr>
          <p:cNvPr id="3" name="Tittel 2">
            <a:extLst>
              <a:ext uri="{FF2B5EF4-FFF2-40B4-BE49-F238E27FC236}">
                <a16:creationId xmlns:a16="http://schemas.microsoft.com/office/drawing/2014/main" id="{3FE44FED-BCA3-42D3-8B21-9F13D5BBB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Informasjon til kommuner og RHF/HF</a:t>
            </a:r>
          </a:p>
        </p:txBody>
      </p:sp>
    </p:spTree>
    <p:extLst>
      <p:ext uri="{BB962C8B-B14F-4D97-AF65-F5344CB8AC3E}">
        <p14:creationId xmlns:p14="http://schemas.microsoft.com/office/powerpoint/2010/main" val="1029606231"/>
      </p:ext>
    </p:extLst>
  </p:cSld>
  <p:clrMapOvr>
    <a:masterClrMapping/>
  </p:clrMapOvr>
</p:sld>
</file>

<file path=ppt/theme/theme1.xml><?xml version="1.0" encoding="utf-8"?>
<a:theme xmlns:a="http://schemas.openxmlformats.org/drawingml/2006/main" name="Offentlig">
  <a:themeElements>
    <a:clrScheme name="HDO">
      <a:dk1>
        <a:srgbClr val="000000"/>
      </a:dk1>
      <a:lt1>
        <a:sysClr val="window" lastClr="FFFFFF"/>
      </a:lt1>
      <a:dk2>
        <a:srgbClr val="003283"/>
      </a:dk2>
      <a:lt2>
        <a:srgbClr val="FFFFFF"/>
      </a:lt2>
      <a:accent1>
        <a:srgbClr val="ABB7B2"/>
      </a:accent1>
      <a:accent2>
        <a:srgbClr val="2CB5B5"/>
      </a:accent2>
      <a:accent3>
        <a:srgbClr val="AFCA0B"/>
      </a:accent3>
      <a:accent4>
        <a:srgbClr val="FFCE00"/>
      </a:accent4>
      <a:accent5>
        <a:srgbClr val="ED7004"/>
      </a:accent5>
      <a:accent6>
        <a:srgbClr val="9F579E"/>
      </a:accent6>
      <a:hlink>
        <a:srgbClr val="E3A610"/>
      </a:hlink>
      <a:folHlink>
        <a:srgbClr val="81A9E1"/>
      </a:folHlink>
    </a:clrScheme>
    <a:fontScheme name="H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DO - 2019" id="{B647325C-583A-4E6D-961A-98EA6763F81D}" vid="{C32E35CA-4685-4638-AB74-9733EA836500}"/>
    </a:ext>
  </a:extLst>
</a:theme>
</file>

<file path=ppt/theme/theme2.xml><?xml version="1.0" encoding="utf-8"?>
<a:theme xmlns:a="http://schemas.openxmlformats.org/drawingml/2006/main" name="Unntatt offentligheten klassifisert intern">
  <a:themeElements>
    <a:clrScheme name="HDO">
      <a:dk1>
        <a:srgbClr val="000000"/>
      </a:dk1>
      <a:lt1>
        <a:sysClr val="window" lastClr="FFFFFF"/>
      </a:lt1>
      <a:dk2>
        <a:srgbClr val="003283"/>
      </a:dk2>
      <a:lt2>
        <a:srgbClr val="FFFFFF"/>
      </a:lt2>
      <a:accent1>
        <a:srgbClr val="ABB7B2"/>
      </a:accent1>
      <a:accent2>
        <a:srgbClr val="2CB5B5"/>
      </a:accent2>
      <a:accent3>
        <a:srgbClr val="AFCA0B"/>
      </a:accent3>
      <a:accent4>
        <a:srgbClr val="FFCE00"/>
      </a:accent4>
      <a:accent5>
        <a:srgbClr val="ED7004"/>
      </a:accent5>
      <a:accent6>
        <a:srgbClr val="9F579E"/>
      </a:accent6>
      <a:hlink>
        <a:srgbClr val="E3A610"/>
      </a:hlink>
      <a:folHlink>
        <a:srgbClr val="81A9E1"/>
      </a:folHlink>
    </a:clrScheme>
    <a:fontScheme name="H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DO - 2019" id="{B647325C-583A-4E6D-961A-98EA6763F81D}" vid="{425C719C-24C2-49A3-82A2-260134446F66}"/>
    </a:ext>
  </a:extLst>
</a:theme>
</file>

<file path=ppt/theme/theme3.xml><?xml version="1.0" encoding="utf-8"?>
<a:theme xmlns:a="http://schemas.openxmlformats.org/drawingml/2006/main" name="Unntatt offentligheten klassifisert fortrolig">
  <a:themeElements>
    <a:clrScheme name="HDO">
      <a:dk1>
        <a:srgbClr val="000000"/>
      </a:dk1>
      <a:lt1>
        <a:sysClr val="window" lastClr="FFFFFF"/>
      </a:lt1>
      <a:dk2>
        <a:srgbClr val="003283"/>
      </a:dk2>
      <a:lt2>
        <a:srgbClr val="FFFFFF"/>
      </a:lt2>
      <a:accent1>
        <a:srgbClr val="ABB7B2"/>
      </a:accent1>
      <a:accent2>
        <a:srgbClr val="2CB5B5"/>
      </a:accent2>
      <a:accent3>
        <a:srgbClr val="AFCA0B"/>
      </a:accent3>
      <a:accent4>
        <a:srgbClr val="FFCE00"/>
      </a:accent4>
      <a:accent5>
        <a:srgbClr val="ED7004"/>
      </a:accent5>
      <a:accent6>
        <a:srgbClr val="9F579E"/>
      </a:accent6>
      <a:hlink>
        <a:srgbClr val="E3A610"/>
      </a:hlink>
      <a:folHlink>
        <a:srgbClr val="81A9E1"/>
      </a:folHlink>
    </a:clrScheme>
    <a:fontScheme name="HDO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DO - 2019" id="{B647325C-583A-4E6D-961A-98EA6763F81D}" vid="{00127316-E0A9-48ED-B223-2040DAA1DF84}"/>
    </a:ext>
  </a:extLst>
</a:theme>
</file>

<file path=ppt/theme/theme4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573198B1DB5384EAD1693A75E5B781D" ma:contentTypeVersion="15" ma:contentTypeDescription="Opprett et nytt dokument." ma:contentTypeScope="" ma:versionID="5ed5671cda2cb46f2a445bf49aa30948">
  <xsd:schema xmlns:xsd="http://www.w3.org/2001/XMLSchema" xmlns:xs="http://www.w3.org/2001/XMLSchema" xmlns:p="http://schemas.microsoft.com/office/2006/metadata/properties" xmlns:ns1="http://schemas.microsoft.com/sharepoint/v3" xmlns:ns2="da90fb1e-9177-4a23-a31f-b8eee991303f" targetNamespace="http://schemas.microsoft.com/office/2006/metadata/properties" ma:root="true" ma:fieldsID="eefa0b50cb10af86d861aa25a58566a3" ns1:_="" ns2:_="">
    <xsd:import namespace="http://schemas.microsoft.com/sharepoint/v3"/>
    <xsd:import namespace="da90fb1e-9177-4a23-a31f-b8eee991303f"/>
    <xsd:element name="properties">
      <xsd:complexType>
        <xsd:sequence>
          <xsd:element name="documentManagement">
            <xsd:complexType>
              <xsd:all>
                <xsd:element ref="ns2:TaxKeywordTaxHTField" minOccurs="0"/>
                <xsd:element ref="ns2:TaxCatchAll" minOccurs="0"/>
                <xsd:element ref="ns2:TaxCatchAllLabel" minOccurs="0"/>
                <xsd:element ref="ns2:FNSPRollUpIngress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3" nillable="true" ma:displayName="Planlagt startdato" ma:description="Planlagt startdato er en områdekolonne som opprettes av publiseringsfunksjonen. Den brukes til å angi dato og klokkeslett for når denne siden vises for første gang for besøkende på området." ma:hidden="true" ma:internalName="PublishingStartDate">
      <xsd:simpleType>
        <xsd:restriction base="dms:Unknown"/>
      </xsd:simpleType>
    </xsd:element>
    <xsd:element name="PublishingExpirationDate" ma:index="14" nillable="true" ma:displayName="Planlagt utløpsdato" ma:description="Planlagt sluttdato er en områdekolonne som opprettes av publiseringsfunksjonen. Den brukes til å angi dato og klokkeslett for når denne siden ikke lenger vises for besøkende på området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90fb1e-9177-4a23-a31f-b8eee991303f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8" nillable="true" ma:taxonomy="true" ma:internalName="TaxKeywordTaxHTField" ma:taxonomyFieldName="TaxKeyword" ma:displayName="Nøkkelord" ma:default="" ma:fieldId="{23f27201-bee3-471e-b2e7-b64fd8b7ca38}" ma:taxonomyMulti="true" ma:sspId="d0f0af97-1df2-4d6b-9e49-08feee2b9522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9" nillable="true" ma:displayName="Taxonomy Catch All Column" ma:description="" ma:hidden="true" ma:list="{3a32f64b-c13c-4341-a027-bd1c2b2ea868}" ma:internalName="TaxCatchAll" ma:showField="CatchAllData" ma:web="da90fb1e-9177-4a23-a31f-b8eee99130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0" nillable="true" ma:displayName="Taxonomy Catch All Column1" ma:description="" ma:hidden="true" ma:list="{3a32f64b-c13c-4341-a027-bd1c2b2ea868}" ma:internalName="TaxCatchAllLabel" ma:readOnly="true" ma:showField="CatchAllDataLabel" ma:web="da90fb1e-9177-4a23-a31f-b8eee99130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FNSPRollUpIngress" ma:index="12" nillable="true" ma:displayName="Utlistingsingress" ma:default="" ma:description="Teksten vises i oversikter og utlistinger" ma:internalName="FNSPRollUpIngress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NSPRollUpIngress xmlns="da90fb1e-9177-4a23-a31f-b8eee991303f" xsi:nil="true"/>
    <TaxKeywordTaxHTField xmlns="da90fb1e-9177-4a23-a31f-b8eee991303f">
      <Terms xmlns="http://schemas.microsoft.com/office/infopath/2007/PartnerControls"/>
    </TaxKeywordTaxHTField>
    <PublishingExpirationDate xmlns="http://schemas.microsoft.com/sharepoint/v3" xsi:nil="true"/>
    <PublishingStartDate xmlns="http://schemas.microsoft.com/sharepoint/v3" xsi:nil="true"/>
    <TaxCatchAll xmlns="da90fb1e-9177-4a23-a31f-b8eee991303f"/>
  </documentManagement>
</p:properties>
</file>

<file path=customXml/itemProps1.xml><?xml version="1.0" encoding="utf-8"?>
<ds:datastoreItem xmlns:ds="http://schemas.openxmlformats.org/officeDocument/2006/customXml" ds:itemID="{A1496EC6-E0C4-4DAA-9673-FA065BD1F500}"/>
</file>

<file path=customXml/itemProps2.xml><?xml version="1.0" encoding="utf-8"?>
<ds:datastoreItem xmlns:ds="http://schemas.openxmlformats.org/officeDocument/2006/customXml" ds:itemID="{66BF089F-88B7-4D4F-B6CF-D7E8E4960A41}"/>
</file>

<file path=customXml/itemProps3.xml><?xml version="1.0" encoding="utf-8"?>
<ds:datastoreItem xmlns:ds="http://schemas.openxmlformats.org/officeDocument/2006/customXml" ds:itemID="{7E9B90B8-BA66-4EAA-8037-8EF5F1EA803D}"/>
</file>

<file path=docProps/app.xml><?xml version="1.0" encoding="utf-8"?>
<Properties xmlns="http://schemas.openxmlformats.org/officeDocument/2006/extended-properties" xmlns:vt="http://schemas.openxmlformats.org/officeDocument/2006/docPropsVTypes">
  <Template>HDO Mal</Template>
  <TotalTime>1514</TotalTime>
  <Words>588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Offentlig</vt:lpstr>
      <vt:lpstr>Unntatt offentligheten klassifisert intern</vt:lpstr>
      <vt:lpstr>Unntatt offentligheten klassifisert fortrolig</vt:lpstr>
      <vt:lpstr>KAK – Status for prosjektet</vt:lpstr>
      <vt:lpstr>Bakgrunn</vt:lpstr>
      <vt:lpstr>KAK konseptet</vt:lpstr>
      <vt:lpstr>Status</vt:lpstr>
      <vt:lpstr>Viktige oppnåelser i 2021 </vt:lpstr>
      <vt:lpstr>Informasjon til kommuner og RHF/HF</vt:lpstr>
    </vt:vector>
  </TitlesOfParts>
  <Company>HDO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Vegar Hermansson</dc:creator>
  <cp:keywords>_£Bilde</cp:keywords>
  <cp:lastModifiedBy>Lars Erik Halvorsen</cp:lastModifiedBy>
  <cp:revision>4</cp:revision>
  <dcterms:created xsi:type="dcterms:W3CDTF">2019-08-29T22:02:16Z</dcterms:created>
  <dcterms:modified xsi:type="dcterms:W3CDTF">2022-01-25T07:02:57Z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0x010100B573198B1DB5384EAD1693A75E5B781D</vt:lpwstr>
  </property>
</Properties>
</file>