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37.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64.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36.xml" ContentType="application/vnd.openxmlformats-officedocument.presentationml.slideLayout+xml"/>
  <Override PartName="/ppt/slideLayouts/slideLayout30.xml" ContentType="application/vnd.openxmlformats-officedocument.presentationml.slideLayout+xml"/>
  <Override PartName="/ppt/slideLayouts/slideLayout6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Lst>
  <p:notesMasterIdLst>
    <p:notesMasterId r:id="rId14"/>
  </p:notesMasterIdLst>
  <p:handoutMasterIdLst>
    <p:handoutMasterId r:id="rId15"/>
  </p:handoutMasterIdLst>
  <p:sldIdLst>
    <p:sldId id="429" r:id="rId5"/>
    <p:sldId id="432" r:id="rId6"/>
    <p:sldId id="434" r:id="rId7"/>
    <p:sldId id="438" r:id="rId8"/>
    <p:sldId id="440" r:id="rId9"/>
    <p:sldId id="439" r:id="rId10"/>
    <p:sldId id="433" r:id="rId11"/>
    <p:sldId id="437" r:id="rId12"/>
    <p:sldId id="435" r:id="rId13"/>
  </p:sldIdLst>
  <p:sldSz cx="9144000" cy="5143500" type="screen16x9"/>
  <p:notesSz cx="6858000" cy="9144000"/>
  <p:defaultTextStyle>
    <a:defPPr>
      <a:defRPr lang="nb-NO"/>
    </a:defPPr>
    <a:lvl1pPr algn="l" rtl="0" fontAlgn="base">
      <a:spcBef>
        <a:spcPct val="0"/>
      </a:spcBef>
      <a:spcAft>
        <a:spcPct val="0"/>
      </a:spcAft>
      <a:defRPr sz="1607" kern="1200">
        <a:solidFill>
          <a:schemeClr val="tx1"/>
        </a:solidFill>
        <a:latin typeface="Arial" charset="0"/>
        <a:ea typeface="Arial" charset="0"/>
        <a:cs typeface="Arial"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00"/>
    <a:srgbClr val="C9DBF2"/>
    <a:srgbClr val="1B3A75"/>
    <a:srgbClr val="009DE0"/>
    <a:srgbClr val="0D2D4C"/>
    <a:srgbClr val="B2D5FF"/>
    <a:srgbClr val="0C2B49"/>
    <a:srgbClr val="001935"/>
    <a:srgbClr val="ECECEC"/>
    <a:srgbClr val="72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3D81CF-94F2-401A-BA57-92F5A7B2D0C5}">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aks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iddels stil 1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ddels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iddels stil 2 - aks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80755" autoAdjust="0"/>
  </p:normalViewPr>
  <p:slideViewPr>
    <p:cSldViewPr snapToObjects="1">
      <p:cViewPr varScale="1">
        <p:scale>
          <a:sx n="117" d="100"/>
          <a:sy n="117" d="100"/>
        </p:scale>
        <p:origin x="156"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2" d="100"/>
          <a:sy n="62" d="100"/>
        </p:scale>
        <p:origin x="244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nb-NO" altLang="nb-NO"/>
          </a:p>
        </p:txBody>
      </p:sp>
      <p:sp>
        <p:nvSpPr>
          <p:cNvPr id="102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nb-NO" altLang="nb-NO"/>
          </a:p>
        </p:txBody>
      </p:sp>
      <p:sp>
        <p:nvSpPr>
          <p:cNvPr id="102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nb-NO" altLang="nb-NO"/>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A7C0D8AD-5F06-BB40-8E5F-3E50625FAE98}" type="slidenum">
              <a:rPr lang="nb-NO" altLang="nb-NO"/>
              <a:pPr/>
              <a:t>‹#›</a:t>
            </a:fld>
            <a:endParaRPr lang="nb-NO" altLang="nb-NO"/>
          </a:p>
        </p:txBody>
      </p:sp>
    </p:spTree>
    <p:extLst>
      <p:ext uri="{BB962C8B-B14F-4D97-AF65-F5344CB8AC3E}">
        <p14:creationId xmlns:p14="http://schemas.microsoft.com/office/powerpoint/2010/main" val="2112129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nb-NO"/>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nb-NO"/>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nb-NO"/>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2DC65D36-F373-8C4B-BC4D-E73737125000}" type="slidenum">
              <a:rPr lang="en-US" altLang="nb-NO"/>
              <a:pPr/>
              <a:t>‹#›</a:t>
            </a:fld>
            <a:endParaRPr lang="en-US" altLang="nb-NO"/>
          </a:p>
        </p:txBody>
      </p:sp>
    </p:spTree>
    <p:extLst>
      <p:ext uri="{BB962C8B-B14F-4D97-AF65-F5344CB8AC3E}">
        <p14:creationId xmlns:p14="http://schemas.microsoft.com/office/powerpoint/2010/main" val="4327656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64" kern="1200">
        <a:solidFill>
          <a:schemeClr val="tx1"/>
        </a:solidFill>
        <a:latin typeface="Arial" charset="0"/>
        <a:ea typeface="Arial" charset="0"/>
        <a:cs typeface="Arial" charset="0"/>
      </a:defRPr>
    </a:lvl1pPr>
    <a:lvl2pPr marL="367314" algn="l" rtl="0" fontAlgn="base">
      <a:spcBef>
        <a:spcPct val="30000"/>
      </a:spcBef>
      <a:spcAft>
        <a:spcPct val="0"/>
      </a:spcAft>
      <a:defRPr sz="964" kern="1200">
        <a:solidFill>
          <a:schemeClr val="tx1"/>
        </a:solidFill>
        <a:latin typeface="Arial" charset="0"/>
        <a:ea typeface="Arial" charset="0"/>
        <a:cs typeface="Arial" charset="0"/>
      </a:defRPr>
    </a:lvl2pPr>
    <a:lvl3pPr marL="734629" algn="l" rtl="0" fontAlgn="base">
      <a:spcBef>
        <a:spcPct val="30000"/>
      </a:spcBef>
      <a:spcAft>
        <a:spcPct val="0"/>
      </a:spcAft>
      <a:defRPr sz="964" kern="1200">
        <a:solidFill>
          <a:schemeClr val="tx1"/>
        </a:solidFill>
        <a:latin typeface="Arial" charset="0"/>
        <a:ea typeface="Arial" charset="0"/>
        <a:cs typeface="Arial" charset="0"/>
      </a:defRPr>
    </a:lvl3pPr>
    <a:lvl4pPr marL="1101943" algn="l" rtl="0" fontAlgn="base">
      <a:spcBef>
        <a:spcPct val="30000"/>
      </a:spcBef>
      <a:spcAft>
        <a:spcPct val="0"/>
      </a:spcAft>
      <a:defRPr sz="964" kern="1200">
        <a:solidFill>
          <a:schemeClr val="tx1"/>
        </a:solidFill>
        <a:latin typeface="Arial" charset="0"/>
        <a:ea typeface="Arial" charset="0"/>
        <a:cs typeface="Arial" charset="0"/>
      </a:defRPr>
    </a:lvl4pPr>
    <a:lvl5pPr marL="1469258" algn="l" rtl="0" fontAlgn="base">
      <a:spcBef>
        <a:spcPct val="30000"/>
      </a:spcBef>
      <a:spcAft>
        <a:spcPct val="0"/>
      </a:spcAft>
      <a:defRPr sz="964" kern="1200">
        <a:solidFill>
          <a:schemeClr val="tx1"/>
        </a:solidFill>
        <a:latin typeface="Arial" charset="0"/>
        <a:ea typeface="Arial" charset="0"/>
        <a:cs typeface="Arial" charset="0"/>
      </a:defRPr>
    </a:lvl5pPr>
    <a:lvl6pPr marL="1836572" algn="l" defTabSz="734629" rtl="0" eaLnBrk="1" latinLnBrk="0" hangingPunct="1">
      <a:defRPr sz="964" kern="1200">
        <a:solidFill>
          <a:schemeClr val="tx1"/>
        </a:solidFill>
        <a:latin typeface="+mn-lt"/>
        <a:ea typeface="+mn-ea"/>
        <a:cs typeface="+mn-cs"/>
      </a:defRPr>
    </a:lvl6pPr>
    <a:lvl7pPr marL="2203887" algn="l" defTabSz="734629" rtl="0" eaLnBrk="1" latinLnBrk="0" hangingPunct="1">
      <a:defRPr sz="964" kern="1200">
        <a:solidFill>
          <a:schemeClr val="tx1"/>
        </a:solidFill>
        <a:latin typeface="+mn-lt"/>
        <a:ea typeface="+mn-ea"/>
        <a:cs typeface="+mn-cs"/>
      </a:defRPr>
    </a:lvl7pPr>
    <a:lvl8pPr marL="2571201" algn="l" defTabSz="734629" rtl="0" eaLnBrk="1" latinLnBrk="0" hangingPunct="1">
      <a:defRPr sz="964" kern="1200">
        <a:solidFill>
          <a:schemeClr val="tx1"/>
        </a:solidFill>
        <a:latin typeface="+mn-lt"/>
        <a:ea typeface="+mn-ea"/>
        <a:cs typeface="+mn-cs"/>
      </a:defRPr>
    </a:lvl8pPr>
    <a:lvl9pPr marL="2938516" algn="l" defTabSz="734629" rtl="0" eaLnBrk="1" latinLnBrk="0" hangingPunct="1">
      <a:defRPr sz="9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Revisjonsgruppen består av representanter fra POD, Hdir, DSB, HRS og forsvaret. Hdir har en fremtredende rolle og deltar aktivt med stor påvirkningskraft.</a:t>
            </a:r>
          </a:p>
          <a:p>
            <a:endParaRPr lang="nb-NO" dirty="0"/>
          </a:p>
          <a:p>
            <a:r>
              <a:rPr lang="nb-NO" dirty="0"/>
              <a:t>Revisjon er omfattende arbeid, og det er også et poeng å ikke revidere så ofte at brukerne må sette seg inn i stadige endringer. </a:t>
            </a:r>
          </a:p>
          <a:p>
            <a:endParaRPr lang="nb-NO" dirty="0"/>
          </a:p>
          <a:p>
            <a:r>
              <a:rPr lang="nb-NO" dirty="0"/>
              <a:t>Ikke alle er interessert i teknologi, samband og prosedyrer, og alle vil forståelig nok at det "bare skal virke" når man trenger det – en forutsetning for at det fungerer – særlig i samvirke med andre, er at man har tilstrekkelig felles forståelse og kompetanse på bruk. </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3</a:t>
            </a:fld>
            <a:endParaRPr lang="en-US" altLang="nb-NO"/>
          </a:p>
        </p:txBody>
      </p:sp>
    </p:spTree>
    <p:extLst>
      <p:ext uri="{BB962C8B-B14F-4D97-AF65-F5344CB8AC3E}">
        <p14:creationId xmlns:p14="http://schemas.microsoft.com/office/powerpoint/2010/main" val="23274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Lite behov for endringer av prinsipiell karakter – sparer etatene for opplæringstid</a:t>
            </a:r>
          </a:p>
          <a:p>
            <a:endParaRPr lang="nb-NO" dirty="0"/>
          </a:p>
          <a:p>
            <a:r>
              <a:rPr lang="nb-NO" dirty="0"/>
              <a:t>POD sendte ut rundskriv 2021/10 med overordnet beskrivelse av endringene</a:t>
            </a:r>
          </a:p>
          <a:p>
            <a:endParaRPr lang="nb-NO" dirty="0"/>
          </a:p>
          <a:p>
            <a:r>
              <a:rPr lang="nb-NO" dirty="0"/>
              <a:t>Endringer er oppdateringer, rydding i gamle/utdaterte/eller unødige elementer</a:t>
            </a:r>
          </a:p>
          <a:p>
            <a:endParaRPr lang="nb-NO" dirty="0"/>
          </a:p>
          <a:p>
            <a:r>
              <a:rPr lang="nb-NO" dirty="0"/>
              <a:t>Endringer basert på erfart behov </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4</a:t>
            </a:fld>
            <a:endParaRPr lang="en-US" altLang="nb-NO"/>
          </a:p>
        </p:txBody>
      </p:sp>
    </p:spTree>
    <p:extLst>
      <p:ext uri="{BB962C8B-B14F-4D97-AF65-F5344CB8AC3E}">
        <p14:creationId xmlns:p14="http://schemas.microsoft.com/office/powerpoint/2010/main" val="404602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5</a:t>
            </a:fld>
            <a:endParaRPr lang="en-US" altLang="nb-NO"/>
          </a:p>
        </p:txBody>
      </p:sp>
    </p:spTree>
    <p:extLst>
      <p:ext uri="{BB962C8B-B14F-4D97-AF65-F5344CB8AC3E}">
        <p14:creationId xmlns:p14="http://schemas.microsoft.com/office/powerpoint/2010/main" val="301144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Balanse mellom romslighet for tolkning og tilpassing til god praksis, samtidig som rammene må være tydelige nok til at brukere på tvers av organisasjoner praktiserer relativt likt – sikre samhandling og kommunikasjon på tvers. </a:t>
            </a:r>
          </a:p>
          <a:p>
            <a:endParaRPr lang="nb-NO" dirty="0"/>
          </a:p>
          <a:p>
            <a:r>
              <a:rPr lang="nb-NO" dirty="0"/>
              <a:t>Utfordringene er at reglementet skal ivareta effektivitet, informasjonssikkerhet, brukervennlighet, informasjonsdeling og informasjonsskjerming/beskyttelse, </a:t>
            </a:r>
          </a:p>
          <a:p>
            <a:r>
              <a:rPr lang="nb-NO" dirty="0"/>
              <a:t>OG skal fungere for hele bredden av beredskapsaktører, i hele landet og på ulike nivåer i organisasjonene.</a:t>
            </a:r>
          </a:p>
          <a:p>
            <a:endParaRPr lang="nb-NO" dirty="0"/>
          </a:p>
          <a:p>
            <a:r>
              <a:rPr lang="nb-NO" dirty="0"/>
              <a:t>Erfaringer i utallige evalueringer av både øvelser og større hendelser underbygger behovet for god opplæring og nok trening og praksis – praktiser sambandsbruk i hverdagen tilsvarende som i kritiske hendelser - </a:t>
            </a:r>
          </a:p>
          <a:p>
            <a:endParaRPr lang="nb-NO" dirty="0"/>
          </a:p>
          <a:p>
            <a:r>
              <a:rPr lang="nb-NO" dirty="0"/>
              <a:t>Revisjonsgruppen er enige om at det ikke er formålstjenlig å gå på akkord med kravet til opplæring. Det gis i svært liten grad aksept for redusert omfang av opplæring, selv om noen unntak finnes.</a:t>
            </a:r>
          </a:p>
          <a:p>
            <a:endParaRPr lang="nb-NO" dirty="0"/>
          </a:p>
          <a:p>
            <a:r>
              <a:rPr lang="nb-NO" dirty="0"/>
              <a:t>Opplæring er helt essensielt for å sikre effektiv kommunikasjon, - og særlig når det virkelig gjelder – felles kompetanse og regulering av bruk -  kanskje den største gevinsten av nødnettprosjektet foruten selve nødnettet?</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7</a:t>
            </a:fld>
            <a:endParaRPr lang="en-US" altLang="nb-NO"/>
          </a:p>
        </p:txBody>
      </p:sp>
    </p:spTree>
    <p:extLst>
      <p:ext uri="{BB962C8B-B14F-4D97-AF65-F5344CB8AC3E}">
        <p14:creationId xmlns:p14="http://schemas.microsoft.com/office/powerpoint/2010/main" val="365288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Covid-19 har lenge forstyrret mange aktiviteter på tvers både nasjonalt og felles arbeid med Sverige og Finland</a:t>
            </a:r>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8</a:t>
            </a:fld>
            <a:endParaRPr lang="en-US" altLang="nb-NO"/>
          </a:p>
        </p:txBody>
      </p:sp>
    </p:spTree>
    <p:extLst>
      <p:ext uri="{BB962C8B-B14F-4D97-AF65-F5344CB8AC3E}">
        <p14:creationId xmlns:p14="http://schemas.microsoft.com/office/powerpoint/2010/main" val="877118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03CAACC-DAFA-4035-8172-71391AC2F9F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3757"/>
            <a:ext cx="9143999" cy="3888582"/>
          </a:xfrm>
          <a:prstGeom prst="rect">
            <a:avLst/>
          </a:prstGeom>
        </p:spPr>
      </p:pic>
      <p:pic>
        <p:nvPicPr>
          <p:cNvPr id="11" name="Bilde 10"/>
          <p:cNvPicPr>
            <a:picLocks noChangeAspect="1"/>
          </p:cNvPicPr>
          <p:nvPr userDrawn="1"/>
        </p:nvPicPr>
        <p:blipFill>
          <a:blip r:embed="rId3"/>
          <a:stretch>
            <a:fillRect/>
          </a:stretch>
        </p:blipFill>
        <p:spPr>
          <a:xfrm>
            <a:off x="0" y="843756"/>
            <a:ext cx="9144000" cy="57091"/>
          </a:xfrm>
          <a:prstGeom prst="rect">
            <a:avLst/>
          </a:prstGeom>
        </p:spPr>
      </p:pic>
      <p:sp>
        <p:nvSpPr>
          <p:cNvPr id="2" name="Tittel 1"/>
          <p:cNvSpPr>
            <a:spLocks noGrp="1"/>
          </p:cNvSpPr>
          <p:nvPr>
            <p:ph type="ctrTitle" hasCustomPrompt="1"/>
          </p:nvPr>
        </p:nvSpPr>
        <p:spPr>
          <a:xfrm>
            <a:off x="3708003"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3" name="Undertittel 2"/>
          <p:cNvSpPr>
            <a:spLocks noGrp="1"/>
          </p:cNvSpPr>
          <p:nvPr>
            <p:ph type="subTitle" idx="1"/>
          </p:nvPr>
        </p:nvSpPr>
        <p:spPr>
          <a:xfrm>
            <a:off x="3708267"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7" name="Plassholder for bunntekst 4">
            <a:extLst>
              <a:ext uri="{FF2B5EF4-FFF2-40B4-BE49-F238E27FC236}">
                <a16:creationId xmlns:a16="http://schemas.microsoft.com/office/drawing/2014/main" id="{1D81B174-F05B-4C7D-B2FD-44D5AE060EF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60797C2A-32B1-4051-868B-7D54725DEFE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78FF7EF4-2E97-465F-9D94-9A5E8604BA3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10" name="Text Box 9">
            <a:extLst>
              <a:ext uri="{FF2B5EF4-FFF2-40B4-BE49-F238E27FC236}">
                <a16:creationId xmlns:a16="http://schemas.microsoft.com/office/drawing/2014/main" id="{9C291E0D-8218-4A2A-AA63-802EC7D8AEC4}"/>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spcBef>
                <a:spcPct val="50000"/>
              </a:spcBef>
            </a:pPr>
            <a:r>
              <a:rPr lang="nb-NO" sz="600" b="1" kern="1200" dirty="0">
                <a:solidFill>
                  <a:schemeClr val="tx1"/>
                </a:solidFill>
                <a:effectLst/>
                <a:latin typeface="+mj-lt"/>
                <a:ea typeface="Arial" charset="0"/>
                <a:cs typeface="Arial" charset="0"/>
              </a:rPr>
              <a:t>NATIONAL POLICE DIRECTORATE</a:t>
            </a:r>
            <a:endParaRPr lang="nb-NO" altLang="nb-NO" sz="600" b="1" dirty="0">
              <a:latin typeface="+mj-lt"/>
            </a:endParaRPr>
          </a:p>
        </p:txBody>
      </p:sp>
    </p:spTree>
    <p:extLst>
      <p:ext uri="{BB962C8B-B14F-4D97-AF65-F5344CB8AC3E}">
        <p14:creationId xmlns:p14="http://schemas.microsoft.com/office/powerpoint/2010/main" val="163220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pic>
        <p:nvPicPr>
          <p:cNvPr id="17" name="Bilde 16">
            <a:extLst>
              <a:ext uri="{FF2B5EF4-FFF2-40B4-BE49-F238E27FC236}">
                <a16:creationId xmlns:a16="http://schemas.microsoft.com/office/drawing/2014/main" id="{E4DA1A8D-7F6B-47DB-A70B-BFC52304EC3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8" name="Plassholder for bunntekst 4">
            <a:extLst>
              <a:ext uri="{FF2B5EF4-FFF2-40B4-BE49-F238E27FC236}">
                <a16:creationId xmlns:a16="http://schemas.microsoft.com/office/drawing/2014/main" id="{550A075A-76A5-4ED9-9E8B-353A06C1979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4687B216-DA1D-4221-8BF6-F5466E600A7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2DE14D3D-01B8-423B-8612-BC2F3F0A05E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21" name="Tittel 1">
            <a:extLst>
              <a:ext uri="{FF2B5EF4-FFF2-40B4-BE49-F238E27FC236}">
                <a16:creationId xmlns:a16="http://schemas.microsoft.com/office/drawing/2014/main" id="{2964BAB5-93AC-471E-B7D9-BF70A283999F}"/>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2D1EC2F9-DE9A-4B1F-BCFD-5D80A90B0689}"/>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1DAE77D2-497E-46B4-94F2-94FDE071F240}"/>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spcBef>
                <a:spcPct val="50000"/>
              </a:spcBef>
            </a:pPr>
            <a:r>
              <a:rPr lang="nb-NO" sz="600" b="1" kern="1200" dirty="0">
                <a:solidFill>
                  <a:schemeClr val="tx1"/>
                </a:solidFill>
                <a:effectLst/>
                <a:latin typeface="+mj-lt"/>
                <a:ea typeface="Arial" charset="0"/>
                <a:cs typeface="Arial" charset="0"/>
              </a:rPr>
              <a:t>NATIONAL POLICE DIRECTORATE</a:t>
            </a:r>
            <a:endParaRPr lang="nb-NO" altLang="nb-NO" sz="600" b="1" dirty="0">
              <a:latin typeface="+mj-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59D83E28-F78B-47B4-B558-18F7389DE794}"/>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spcBef>
                <a:spcPct val="50000"/>
              </a:spcBef>
            </a:pPr>
            <a:r>
              <a:rPr lang="nb-NO" sz="600" b="1" kern="1200" dirty="0">
                <a:solidFill>
                  <a:schemeClr val="tx1"/>
                </a:solidFill>
                <a:effectLst/>
                <a:latin typeface="+mj-lt"/>
                <a:ea typeface="Arial" charset="0"/>
                <a:cs typeface="Arial" charset="0"/>
              </a:rPr>
              <a:t>NATIONAL POLICE DIRECTORATE</a:t>
            </a:r>
            <a:endParaRPr lang="nb-NO" altLang="nb-NO" sz="600" b="1" dirty="0">
              <a:latin typeface="+mj-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t="-1" b="-1"/>
          <a:stretch/>
        </p:blipFill>
        <p:spPr>
          <a:xfrm>
            <a:off x="0" y="842962"/>
            <a:ext cx="9166532" cy="3889375"/>
          </a:xfrm>
          <a:prstGeom prst="rect">
            <a:avLst/>
          </a:prstGeom>
        </p:spPr>
      </p:pic>
      <p:sp>
        <p:nvSpPr>
          <p:cNvPr id="28" name="Plassholder for tekst 2"/>
          <p:cNvSpPr>
            <a:spLocks noGrp="1"/>
          </p:cNvSpPr>
          <p:nvPr>
            <p:ph type="body" sz="quarter" idx="15" hasCustomPrompt="1"/>
          </p:nvPr>
        </p:nvSpPr>
        <p:spPr>
          <a:xfrm>
            <a:off x="2723566" y="1607043"/>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3544163" y="1607043"/>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3" name="Plassholder for tekst 2">
            <a:extLst>
              <a:ext uri="{FF2B5EF4-FFF2-40B4-BE49-F238E27FC236}">
                <a16:creationId xmlns:a16="http://schemas.microsoft.com/office/drawing/2014/main" id="{7AE6F550-CE4D-4130-8C20-FE7497CDBEDD}"/>
              </a:ext>
            </a:extLst>
          </p:cNvPr>
          <p:cNvSpPr>
            <a:spLocks noGrp="1"/>
          </p:cNvSpPr>
          <p:nvPr>
            <p:ph type="body" sz="quarter" idx="17" hasCustomPrompt="1"/>
          </p:nvPr>
        </p:nvSpPr>
        <p:spPr>
          <a:xfrm>
            <a:off x="2723566" y="1948406"/>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24" name="Plassholder for tekst 11">
            <a:extLst>
              <a:ext uri="{FF2B5EF4-FFF2-40B4-BE49-F238E27FC236}">
                <a16:creationId xmlns:a16="http://schemas.microsoft.com/office/drawing/2014/main" id="{102BB842-0CB7-4DC2-99CE-7E2AB38C9649}"/>
              </a:ext>
            </a:extLst>
          </p:cNvPr>
          <p:cNvSpPr>
            <a:spLocks noGrp="1"/>
          </p:cNvSpPr>
          <p:nvPr>
            <p:ph type="body" sz="quarter" idx="18" hasCustomPrompt="1"/>
          </p:nvPr>
        </p:nvSpPr>
        <p:spPr>
          <a:xfrm>
            <a:off x="3544163" y="1948406"/>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5" name="Plassholder for tekst 2">
            <a:extLst>
              <a:ext uri="{FF2B5EF4-FFF2-40B4-BE49-F238E27FC236}">
                <a16:creationId xmlns:a16="http://schemas.microsoft.com/office/drawing/2014/main" id="{B362D680-C139-472F-8981-74E3C70D107D}"/>
              </a:ext>
            </a:extLst>
          </p:cNvPr>
          <p:cNvSpPr>
            <a:spLocks noGrp="1"/>
          </p:cNvSpPr>
          <p:nvPr>
            <p:ph type="body" sz="quarter" idx="19" hasCustomPrompt="1"/>
          </p:nvPr>
        </p:nvSpPr>
        <p:spPr>
          <a:xfrm>
            <a:off x="2723566" y="2289769"/>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38" name="Plassholder for tekst 11">
            <a:extLst>
              <a:ext uri="{FF2B5EF4-FFF2-40B4-BE49-F238E27FC236}">
                <a16:creationId xmlns:a16="http://schemas.microsoft.com/office/drawing/2014/main" id="{7F30533F-EA00-4CB9-B056-775C09C4105D}"/>
              </a:ext>
            </a:extLst>
          </p:cNvPr>
          <p:cNvSpPr>
            <a:spLocks noGrp="1"/>
          </p:cNvSpPr>
          <p:nvPr>
            <p:ph type="body" sz="quarter" idx="20" hasCustomPrompt="1"/>
          </p:nvPr>
        </p:nvSpPr>
        <p:spPr>
          <a:xfrm>
            <a:off x="3544163" y="2289769"/>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39" name="Plassholder for tekst 2">
            <a:extLst>
              <a:ext uri="{FF2B5EF4-FFF2-40B4-BE49-F238E27FC236}">
                <a16:creationId xmlns:a16="http://schemas.microsoft.com/office/drawing/2014/main" id="{85F11221-3E3F-414A-819E-D0E58A944110}"/>
              </a:ext>
            </a:extLst>
          </p:cNvPr>
          <p:cNvSpPr>
            <a:spLocks noGrp="1"/>
          </p:cNvSpPr>
          <p:nvPr>
            <p:ph type="body" sz="quarter" idx="21" hasCustomPrompt="1"/>
          </p:nvPr>
        </p:nvSpPr>
        <p:spPr>
          <a:xfrm>
            <a:off x="2723566" y="2631132"/>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0" name="Plassholder for tekst 11">
            <a:extLst>
              <a:ext uri="{FF2B5EF4-FFF2-40B4-BE49-F238E27FC236}">
                <a16:creationId xmlns:a16="http://schemas.microsoft.com/office/drawing/2014/main" id="{2F8AD391-B811-4286-BA38-29368C78F8E6}"/>
              </a:ext>
            </a:extLst>
          </p:cNvPr>
          <p:cNvSpPr>
            <a:spLocks noGrp="1"/>
          </p:cNvSpPr>
          <p:nvPr>
            <p:ph type="body" sz="quarter" idx="22" hasCustomPrompt="1"/>
          </p:nvPr>
        </p:nvSpPr>
        <p:spPr>
          <a:xfrm>
            <a:off x="3544163" y="2631132"/>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1" name="Plassholder for tekst 2">
            <a:extLst>
              <a:ext uri="{FF2B5EF4-FFF2-40B4-BE49-F238E27FC236}">
                <a16:creationId xmlns:a16="http://schemas.microsoft.com/office/drawing/2014/main" id="{9B38E6DF-8866-4B89-8C93-F11C3485924E}"/>
              </a:ext>
            </a:extLst>
          </p:cNvPr>
          <p:cNvSpPr>
            <a:spLocks noGrp="1"/>
          </p:cNvSpPr>
          <p:nvPr>
            <p:ph type="body" sz="quarter" idx="23" hasCustomPrompt="1"/>
          </p:nvPr>
        </p:nvSpPr>
        <p:spPr>
          <a:xfrm>
            <a:off x="2723566" y="2972495"/>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2" name="Plassholder for tekst 11">
            <a:extLst>
              <a:ext uri="{FF2B5EF4-FFF2-40B4-BE49-F238E27FC236}">
                <a16:creationId xmlns:a16="http://schemas.microsoft.com/office/drawing/2014/main" id="{E7C0B5AA-676F-4185-93EE-4BE20CA0BFB3}"/>
              </a:ext>
            </a:extLst>
          </p:cNvPr>
          <p:cNvSpPr>
            <a:spLocks noGrp="1"/>
          </p:cNvSpPr>
          <p:nvPr>
            <p:ph type="body" sz="quarter" idx="24" hasCustomPrompt="1"/>
          </p:nvPr>
        </p:nvSpPr>
        <p:spPr>
          <a:xfrm>
            <a:off x="3544163" y="2972495"/>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3" name="Plassholder for tekst 2">
            <a:extLst>
              <a:ext uri="{FF2B5EF4-FFF2-40B4-BE49-F238E27FC236}">
                <a16:creationId xmlns:a16="http://schemas.microsoft.com/office/drawing/2014/main" id="{F4101750-0BBD-4FBA-8812-1EDE535056DE}"/>
              </a:ext>
            </a:extLst>
          </p:cNvPr>
          <p:cNvSpPr>
            <a:spLocks noGrp="1"/>
          </p:cNvSpPr>
          <p:nvPr>
            <p:ph type="body" sz="quarter" idx="25" hasCustomPrompt="1"/>
          </p:nvPr>
        </p:nvSpPr>
        <p:spPr>
          <a:xfrm>
            <a:off x="2723566" y="3313858"/>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4" name="Plassholder for tekst 11">
            <a:extLst>
              <a:ext uri="{FF2B5EF4-FFF2-40B4-BE49-F238E27FC236}">
                <a16:creationId xmlns:a16="http://schemas.microsoft.com/office/drawing/2014/main" id="{53BBB4EE-207B-49F4-9256-418DA95989EC}"/>
              </a:ext>
            </a:extLst>
          </p:cNvPr>
          <p:cNvSpPr>
            <a:spLocks noGrp="1"/>
          </p:cNvSpPr>
          <p:nvPr>
            <p:ph type="body" sz="quarter" idx="26" hasCustomPrompt="1"/>
          </p:nvPr>
        </p:nvSpPr>
        <p:spPr>
          <a:xfrm>
            <a:off x="3544163" y="3313858"/>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5" name="Plassholder for tekst 2">
            <a:extLst>
              <a:ext uri="{FF2B5EF4-FFF2-40B4-BE49-F238E27FC236}">
                <a16:creationId xmlns:a16="http://schemas.microsoft.com/office/drawing/2014/main" id="{CBF2D7C5-BF81-4B6D-A0F0-5CE470B4E459}"/>
              </a:ext>
            </a:extLst>
          </p:cNvPr>
          <p:cNvSpPr>
            <a:spLocks noGrp="1"/>
          </p:cNvSpPr>
          <p:nvPr>
            <p:ph type="body" sz="quarter" idx="27" hasCustomPrompt="1"/>
          </p:nvPr>
        </p:nvSpPr>
        <p:spPr>
          <a:xfrm>
            <a:off x="2723566" y="3655221"/>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6" name="Plassholder for tekst 11">
            <a:extLst>
              <a:ext uri="{FF2B5EF4-FFF2-40B4-BE49-F238E27FC236}">
                <a16:creationId xmlns:a16="http://schemas.microsoft.com/office/drawing/2014/main" id="{F6C53841-CC3B-4FE2-9C94-7CBEB9AB4310}"/>
              </a:ext>
            </a:extLst>
          </p:cNvPr>
          <p:cNvSpPr>
            <a:spLocks noGrp="1"/>
          </p:cNvSpPr>
          <p:nvPr>
            <p:ph type="body" sz="quarter" idx="28" hasCustomPrompt="1"/>
          </p:nvPr>
        </p:nvSpPr>
        <p:spPr>
          <a:xfrm>
            <a:off x="3544163" y="3655221"/>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7" name="Plassholder for tekst 2">
            <a:extLst>
              <a:ext uri="{FF2B5EF4-FFF2-40B4-BE49-F238E27FC236}">
                <a16:creationId xmlns:a16="http://schemas.microsoft.com/office/drawing/2014/main" id="{8D19F4BA-69AD-46A8-BE08-A8A2093B9C77}"/>
              </a:ext>
            </a:extLst>
          </p:cNvPr>
          <p:cNvSpPr>
            <a:spLocks noGrp="1"/>
          </p:cNvSpPr>
          <p:nvPr>
            <p:ph type="body" sz="quarter" idx="29" hasCustomPrompt="1"/>
          </p:nvPr>
        </p:nvSpPr>
        <p:spPr>
          <a:xfrm>
            <a:off x="2723566" y="3996582"/>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8" name="Plassholder for tekst 11">
            <a:extLst>
              <a:ext uri="{FF2B5EF4-FFF2-40B4-BE49-F238E27FC236}">
                <a16:creationId xmlns:a16="http://schemas.microsoft.com/office/drawing/2014/main" id="{260EE36E-CB71-434C-B6F6-FCB4115293B9}"/>
              </a:ext>
            </a:extLst>
          </p:cNvPr>
          <p:cNvSpPr>
            <a:spLocks noGrp="1"/>
          </p:cNvSpPr>
          <p:nvPr>
            <p:ph type="body" sz="quarter" idx="30" hasCustomPrompt="1"/>
          </p:nvPr>
        </p:nvSpPr>
        <p:spPr>
          <a:xfrm>
            <a:off x="3544163" y="3996582"/>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6" name="Plassholder for bunntekst 4">
            <a:extLst>
              <a:ext uri="{FF2B5EF4-FFF2-40B4-BE49-F238E27FC236}">
                <a16:creationId xmlns:a16="http://schemas.microsoft.com/office/drawing/2014/main" id="{B4F1BD67-7347-441C-806B-24D92EDD6403}"/>
              </a:ext>
            </a:extLst>
          </p:cNvPr>
          <p:cNvSpPr>
            <a:spLocks noGrp="1"/>
          </p:cNvSpPr>
          <p:nvPr>
            <p:ph type="ftr" sz="quarter" idx="3"/>
          </p:nvPr>
        </p:nvSpPr>
        <p:spPr>
          <a:xfrm>
            <a:off x="540014" y="4877809"/>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7" name="Plassholder for lysbildenummer 5">
            <a:extLst>
              <a:ext uri="{FF2B5EF4-FFF2-40B4-BE49-F238E27FC236}">
                <a16:creationId xmlns:a16="http://schemas.microsoft.com/office/drawing/2014/main" id="{8D45B882-9436-47CE-9FF7-4029966981E4}"/>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30" name="Plassholder for dato 3">
            <a:extLst>
              <a:ext uri="{FF2B5EF4-FFF2-40B4-BE49-F238E27FC236}">
                <a16:creationId xmlns:a16="http://schemas.microsoft.com/office/drawing/2014/main" id="{9261F49C-0CFD-4753-BCB5-40B5D807DE6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32" t="-2"/>
          <a:stretch/>
        </p:blipFill>
        <p:spPr>
          <a:xfrm>
            <a:off x="0" y="842963"/>
            <a:ext cx="9144000" cy="3889375"/>
          </a:xfrm>
          <a:prstGeom prst="rect">
            <a:avLst/>
          </a:prstGeom>
        </p:spPr>
      </p:pic>
      <p:sp>
        <p:nvSpPr>
          <p:cNvPr id="18" name="Plassholder for tekst 2"/>
          <p:cNvSpPr>
            <a:spLocks noGrp="1"/>
          </p:cNvSpPr>
          <p:nvPr>
            <p:ph type="body" sz="quarter" idx="13" hasCustomPrompt="1"/>
          </p:nvPr>
        </p:nvSpPr>
        <p:spPr>
          <a:xfrm>
            <a:off x="539750" y="1419225"/>
            <a:ext cx="1292672" cy="958476"/>
          </a:xfrm>
        </p:spPr>
        <p:txBody>
          <a:bodyPr>
            <a:noAutofit/>
          </a:bodyPr>
          <a:lstStyle>
            <a:lvl1pPr marL="0" indent="0" algn="r">
              <a:buNone/>
              <a:defRPr sz="4600"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2832263" y="1747284"/>
            <a:ext cx="5771987" cy="2280131"/>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Skilleark – rediger for å legge til tekst</a:t>
            </a:r>
            <a:endParaRPr lang="en-GB" dirty="0"/>
          </a:p>
        </p:txBody>
      </p:sp>
      <p:sp>
        <p:nvSpPr>
          <p:cNvPr id="9" name="Plassholder for bunntekst 4">
            <a:extLst>
              <a:ext uri="{FF2B5EF4-FFF2-40B4-BE49-F238E27FC236}">
                <a16:creationId xmlns:a16="http://schemas.microsoft.com/office/drawing/2014/main" id="{7DA3A926-1858-4C17-9421-A89F644E8A0B}"/>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FFEB062-5CF6-4893-81AF-50D90313009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68C07AA5-9821-49B8-BBDF-0349A12CFE1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2000"/>
            </a:lvl1pPr>
          </a:lstStyle>
          <a:p>
            <a:r>
              <a:rPr lang="nb-NO"/>
              <a:t>Klikk for å redigere tittelstil</a:t>
            </a:r>
            <a:endParaRPr lang="en-GB" dirty="0"/>
          </a:p>
        </p:txBody>
      </p:sp>
      <p:sp>
        <p:nvSpPr>
          <p:cNvPr id="3" name="Plassholder for innhold 2"/>
          <p:cNvSpPr>
            <a:spLocks noGrp="1"/>
          </p:cNvSpPr>
          <p:nvPr>
            <p:ph idx="1" hasCustomPrompt="1"/>
          </p:nvPr>
        </p:nvSpPr>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7" name="Plassholder for bunntekst 4">
            <a:extLst>
              <a:ext uri="{FF2B5EF4-FFF2-40B4-BE49-F238E27FC236}">
                <a16:creationId xmlns:a16="http://schemas.microsoft.com/office/drawing/2014/main" id="{9C1B81C0-98B5-48B7-973D-C1D513F21F5D}"/>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67341BB9-DDCE-4A58-A817-2399063DC8B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28F03B5C-FC7A-4846-86FD-418F40C41590}"/>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extLst>
      <p:ext uri="{BB962C8B-B14F-4D97-AF65-F5344CB8AC3E}">
        <p14:creationId xmlns:p14="http://schemas.microsoft.com/office/powerpoint/2010/main" val="593413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Standard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FF620DA0-CF0E-45B4-BA11-D4907C8638BB}"/>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2" name="Tittel 1"/>
          <p:cNvSpPr>
            <a:spLocks noGrp="1"/>
          </p:cNvSpPr>
          <p:nvPr>
            <p:ph type="title"/>
          </p:nvPr>
        </p:nvSpPr>
        <p:spPr>
          <a:xfrm>
            <a:off x="539750" y="843624"/>
            <a:ext cx="8064500" cy="576262"/>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8064236" cy="316865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Standard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3624"/>
            <a:ext cx="8064500" cy="576262"/>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8064236" cy="316865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pic>
        <p:nvPicPr>
          <p:cNvPr id="8" name="Bilde 7">
            <a:extLst>
              <a:ext uri="{FF2B5EF4-FFF2-40B4-BE49-F238E27FC236}">
                <a16:creationId xmlns:a16="http://schemas.microsoft.com/office/drawing/2014/main" id="{CB7338E9-3B40-4059-B9F3-9ADC049A0395}"/>
              </a:ext>
            </a:extLst>
          </p:cNvPr>
          <p:cNvPicPr>
            <a:picLocks noChangeAspect="1"/>
          </p:cNvPicPr>
          <p:nvPr userDrawn="1"/>
        </p:nvPicPr>
        <p:blipFill>
          <a:blip r:embed="rId2"/>
          <a:stretch>
            <a:fillRect/>
          </a:stretch>
        </p:blipFill>
        <p:spPr>
          <a:xfrm>
            <a:off x="190800" y="223875"/>
            <a:ext cx="1202242" cy="336234"/>
          </a:xfrm>
          <a:prstGeom prst="rect">
            <a:avLst/>
          </a:prstGeom>
        </p:spPr>
      </p:pic>
    </p:spTree>
    <p:extLst>
      <p:ext uri="{BB962C8B-B14F-4D97-AF65-F5344CB8AC3E}">
        <p14:creationId xmlns:p14="http://schemas.microsoft.com/office/powerpoint/2010/main" val="4031980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49221"/>
            <a:ext cx="8064500" cy="570533"/>
          </a:xfrm>
        </p:spPr>
        <p:txBody>
          <a:bodyPr>
            <a:normAutofit/>
          </a:bodyPr>
          <a:lstStyle>
            <a:lvl1pPr>
              <a:defRPr sz="2000"/>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3887788" cy="3168650"/>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24040" y="1563687"/>
            <a:ext cx="3887788" cy="3168651"/>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0" name="Plassholder for bunntekst 4">
            <a:extLst>
              <a:ext uri="{FF2B5EF4-FFF2-40B4-BE49-F238E27FC236}">
                <a16:creationId xmlns:a16="http://schemas.microsoft.com/office/drawing/2014/main" id="{35721DF1-7A8B-478E-A6C9-03A5422F027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88A508FC-05D2-4D67-80E3-3B4BBA89567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889AF121-C760-4D26-9E4A-00588836597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ndard to-spalter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C0EEE596-F4B3-438F-887B-DD45C5C547DB}"/>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2" name="Tittel 1"/>
          <p:cNvSpPr>
            <a:spLocks noGrp="1"/>
          </p:cNvSpPr>
          <p:nvPr>
            <p:ph type="title"/>
          </p:nvPr>
        </p:nvSpPr>
        <p:spPr>
          <a:xfrm>
            <a:off x="539750" y="844917"/>
            <a:ext cx="8064500" cy="578618"/>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6966" y="1569002"/>
            <a:ext cx="3890572"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16463" y="1569002"/>
            <a:ext cx="3887787"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tandard to-spalter (mørk)">
    <p:bg>
      <p:bgPr>
        <a:solidFill>
          <a:schemeClr val="tx1"/>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8E491726-D028-4850-AB8D-56E903EE5784}"/>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2" name="Tittel 1"/>
          <p:cNvSpPr>
            <a:spLocks noGrp="1"/>
          </p:cNvSpPr>
          <p:nvPr>
            <p:ph type="title"/>
          </p:nvPr>
        </p:nvSpPr>
        <p:spPr>
          <a:xfrm>
            <a:off x="539750" y="844917"/>
            <a:ext cx="8064500" cy="578618"/>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6966" y="1569002"/>
            <a:ext cx="3890572"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16463" y="1569002"/>
            <a:ext cx="3887787"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extLst>
      <p:ext uri="{BB962C8B-B14F-4D97-AF65-F5344CB8AC3E}">
        <p14:creationId xmlns:p14="http://schemas.microsoft.com/office/powerpoint/2010/main" val="157264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rside – sjekk">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a:srcRect t="22108"/>
          <a:stretch/>
        </p:blipFill>
        <p:spPr>
          <a:xfrm>
            <a:off x="1" y="843756"/>
            <a:ext cx="7488436" cy="3888582"/>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3" y="843756"/>
            <a:ext cx="9144001" cy="3888581"/>
          </a:xfrm>
          <a:prstGeom prst="rect">
            <a:avLst/>
          </a:prstGeom>
          <a:gradFill flip="none" rotWithShape="1">
            <a:gsLst>
              <a:gs pos="0">
                <a:schemeClr val="tx1">
                  <a:alpha val="7000"/>
                  <a:lumMod val="0"/>
                </a:schemeClr>
              </a:gs>
              <a:gs pos="35000">
                <a:schemeClr val="tx1">
                  <a:lumMod val="0"/>
                  <a:alpha val="0"/>
                </a:schemeClr>
              </a:gs>
              <a:gs pos="56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ktangel 12">
            <a:extLst>
              <a:ext uri="{FF2B5EF4-FFF2-40B4-BE49-F238E27FC236}">
                <a16:creationId xmlns:a16="http://schemas.microsoft.com/office/drawing/2014/main" id="{BC7121A9-E84A-4726-A02D-C87FD60E1A3B}"/>
              </a:ext>
            </a:extLst>
          </p:cNvPr>
          <p:cNvSpPr/>
          <p:nvPr userDrawn="1"/>
        </p:nvSpPr>
        <p:spPr>
          <a:xfrm rot="10800000">
            <a:off x="-4" y="843756"/>
            <a:ext cx="9144001" cy="3888582"/>
          </a:xfrm>
          <a:prstGeom prst="rect">
            <a:avLst/>
          </a:prstGeom>
          <a:gradFill flip="none" rotWithShape="1">
            <a:gsLst>
              <a:gs pos="0">
                <a:schemeClr val="tx1">
                  <a:alpha val="7000"/>
                  <a:lumMod val="0"/>
                </a:schemeClr>
              </a:gs>
              <a:gs pos="35000">
                <a:schemeClr val="tx1">
                  <a:lumMod val="0"/>
                  <a:alpha val="0"/>
                </a:schemeClr>
              </a:gs>
              <a:gs pos="56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wrap="square">
            <a:normAutofit/>
          </a:bodyPr>
          <a:lstStyle>
            <a:lvl1pPr marL="0" indent="0" algn="r">
              <a:buNone/>
              <a:defRPr sz="1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935D3D83-E862-47FA-8CCD-8ECD41CDDF7E}"/>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spcBef>
                <a:spcPct val="50000"/>
              </a:spcBef>
            </a:pPr>
            <a:r>
              <a:rPr lang="nb-NO" sz="600" b="1" kern="1200" dirty="0">
                <a:solidFill>
                  <a:schemeClr val="tx1"/>
                </a:solidFill>
                <a:effectLst/>
                <a:latin typeface="+mj-lt"/>
                <a:ea typeface="Arial" charset="0"/>
                <a:cs typeface="Arial" charset="0"/>
              </a:rPr>
              <a:t>NATIONAL POLICE DIRECTORATE</a:t>
            </a:r>
            <a:endParaRPr lang="nb-NO" altLang="nb-NO" sz="600" b="1" dirty="0">
              <a:latin typeface="+mj-lt"/>
            </a:endParaRPr>
          </a:p>
        </p:txBody>
      </p:sp>
    </p:spTree>
    <p:extLst>
      <p:ext uri="{BB962C8B-B14F-4D97-AF65-F5344CB8AC3E}">
        <p14:creationId xmlns:p14="http://schemas.microsoft.com/office/powerpoint/2010/main" val="3341869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8064500" cy="579600"/>
          </a:xfrm>
        </p:spPr>
        <p:txBody>
          <a:bodyPr/>
          <a:lstStyle/>
          <a:p>
            <a:r>
              <a:rPr lang="nb-NO"/>
              <a:t>Klikk for å redigere tittelstil</a:t>
            </a:r>
            <a:endParaRPr lang="en-GB" dirty="0"/>
          </a:p>
        </p:txBody>
      </p:sp>
      <p:sp>
        <p:nvSpPr>
          <p:cNvPr id="13" name="Plassholder for bunntekst 4">
            <a:extLst>
              <a:ext uri="{FF2B5EF4-FFF2-40B4-BE49-F238E27FC236}">
                <a16:creationId xmlns:a16="http://schemas.microsoft.com/office/drawing/2014/main" id="{69EDFFDD-D0ED-47EB-999B-BBA6D6F6565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E78C325C-A7D5-486F-86DF-4184D5FF463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DAB769AD-7851-4B26-B3B3-6AE6BCB3E51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F6989D2-4A3C-4EA6-9762-93FEFC2123F0}"/>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2" name="Tittel 1"/>
          <p:cNvSpPr>
            <a:spLocks noGrp="1"/>
          </p:cNvSpPr>
          <p:nvPr>
            <p:ph type="title"/>
          </p:nvPr>
        </p:nvSpPr>
        <p:spPr>
          <a:xfrm>
            <a:off x="539750" y="857561"/>
            <a:ext cx="8064500" cy="562193"/>
          </a:xfrm>
        </p:spPr>
        <p:txBody>
          <a:bodyPr>
            <a:normAutofit/>
          </a:bodyPr>
          <a:lstStyle>
            <a:lvl1pPr>
              <a:defRPr sz="2000">
                <a:solidFill>
                  <a:schemeClr val="bg1"/>
                </a:solidFill>
              </a:defRPr>
            </a:lvl1pPr>
          </a:lstStyle>
          <a:p>
            <a:r>
              <a:rPr lang="nb-NO"/>
              <a:t>Klikk for å redigere tittelstil</a:t>
            </a:r>
            <a:endParaRPr lang="en-GB" dirty="0"/>
          </a:p>
        </p:txBody>
      </p:sp>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tel (mørk)">
    <p:bg>
      <p:bgPr>
        <a:solidFill>
          <a:schemeClr val="tx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8896E71-C8AC-4C9D-85F2-2A352DBC4553}"/>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2" name="Tittel 1"/>
          <p:cNvSpPr>
            <a:spLocks noGrp="1"/>
          </p:cNvSpPr>
          <p:nvPr>
            <p:ph type="title"/>
          </p:nvPr>
        </p:nvSpPr>
        <p:spPr>
          <a:xfrm>
            <a:off x="539750" y="857561"/>
            <a:ext cx="8064500" cy="562193"/>
          </a:xfrm>
        </p:spPr>
        <p:txBody>
          <a:bodyPr>
            <a:normAutofit/>
          </a:bodyPr>
          <a:lstStyle>
            <a:lvl1pPr>
              <a:defRPr sz="2000">
                <a:solidFill>
                  <a:schemeClr val="bg1"/>
                </a:solidFill>
              </a:defRPr>
            </a:lvl1pPr>
          </a:lstStyle>
          <a:p>
            <a:r>
              <a:rPr lang="nb-NO"/>
              <a:t>Klikk for å redigere tittelstil</a:t>
            </a:r>
            <a:endParaRPr lang="en-GB" dirty="0"/>
          </a:p>
        </p:txBody>
      </p:sp>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extLst>
      <p:ext uri="{BB962C8B-B14F-4D97-AF65-F5344CB8AC3E}">
        <p14:creationId xmlns:p14="http://schemas.microsoft.com/office/powerpoint/2010/main" val="3729583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7" name="Plassholder for bunntekst 4">
            <a:extLst>
              <a:ext uri="{FF2B5EF4-FFF2-40B4-BE49-F238E27FC236}">
                <a16:creationId xmlns:a16="http://schemas.microsoft.com/office/drawing/2014/main" id="{F473EDF2-4BF9-4CD1-A6FD-2936C2626AB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3FB8C90B-5C36-46B6-9FB6-3B5F161FF71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993C6054-B029-4798-9DD3-2A6E990AFCA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m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45C82D60-604F-4B97-B530-2DFCF87E1C98}"/>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om (mørk)">
    <p:bg>
      <p:bgPr>
        <a:solidFill>
          <a:schemeClr val="tx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0FE1DFD-8646-4B95-8716-5B72E2A810D9}"/>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extLst>
      <p:ext uri="{BB962C8B-B14F-4D97-AF65-F5344CB8AC3E}">
        <p14:creationId xmlns:p14="http://schemas.microsoft.com/office/powerpoint/2010/main" val="272878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1" y="842963"/>
            <a:ext cx="9143999" cy="3889376"/>
          </a:xfrm>
          <a:prstGeom prst="rect">
            <a:avLst/>
          </a:prstGeom>
          <a:solidFill>
            <a:schemeClr val="bg2"/>
          </a:solidFill>
        </p:spPr>
        <p:txBody>
          <a:bodyPr/>
          <a:lstStyle>
            <a:lvl1pPr marL="0" indent="0" algn="ctr">
              <a:buNone/>
              <a:defRPr>
                <a:solidFill>
                  <a:schemeClr val="tx1"/>
                </a:solidFill>
              </a:defRPr>
            </a:lvl1pPr>
          </a:lstStyle>
          <a:p>
            <a:r>
              <a:rPr lang="nb-NO" noProof="0"/>
              <a:t>Klikk på ikonet for å legge til et bilde</a:t>
            </a:r>
            <a:endParaRPr lang="nb-NO" noProof="0" dirty="0"/>
          </a:p>
        </p:txBody>
      </p:sp>
      <p:sp>
        <p:nvSpPr>
          <p:cNvPr id="8" name="Title 1"/>
          <p:cNvSpPr>
            <a:spLocks noGrp="1"/>
          </p:cNvSpPr>
          <p:nvPr>
            <p:ph type="title" hasCustomPrompt="1"/>
          </p:nvPr>
        </p:nvSpPr>
        <p:spPr>
          <a:xfrm>
            <a:off x="-1" y="1419225"/>
            <a:ext cx="9144001" cy="864526"/>
          </a:xfrm>
          <a:prstGeom prst="rect">
            <a:avLst/>
          </a:prstGeom>
          <a:noFill/>
        </p:spPr>
        <p:txBody>
          <a:bodyPr wrap="square" tIns="360000" bIns="360000" anchor="ctr">
            <a:noAutofit/>
          </a:bodyPr>
          <a:lstStyle>
            <a:lvl1pPr algn="ctr">
              <a:defRPr sz="2000" b="1" baseline="0">
                <a:solidFill>
                  <a:schemeClr val="tx1"/>
                </a:solidFill>
              </a:defRPr>
            </a:lvl1pPr>
          </a:lstStyle>
          <a:p>
            <a:r>
              <a:rPr lang="nb-NO" noProof="0" dirty="0"/>
              <a:t>Rediger for å legge til tekst</a:t>
            </a:r>
          </a:p>
        </p:txBody>
      </p:sp>
      <p:sp>
        <p:nvSpPr>
          <p:cNvPr id="12" name="Plassholder for bunntekst 4">
            <a:extLst>
              <a:ext uri="{FF2B5EF4-FFF2-40B4-BE49-F238E27FC236}">
                <a16:creationId xmlns:a16="http://schemas.microsoft.com/office/drawing/2014/main" id="{ABF2C42B-D4FB-4975-8F0D-BFC309176E4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96095BD4-5691-4E16-A5E0-1560CCD4983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F606A52-D097-40B7-A6B0-B247912908E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116011" y="1419225"/>
            <a:ext cx="6907755" cy="1728523"/>
          </a:xfrm>
        </p:spPr>
        <p:txBody>
          <a:bodyPr anchor="b" anchorCtr="0">
            <a:normAutofit/>
          </a:bodyPr>
          <a:lstStyle>
            <a:lvl1pPr marL="0" indent="0" algn="ctr">
              <a:lnSpc>
                <a:spcPct val="100000"/>
              </a:lnSpc>
              <a:buNone/>
              <a:defRPr sz="2000" b="1"/>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116011" y="3435747"/>
            <a:ext cx="6911977" cy="864790"/>
          </a:xfrm>
        </p:spPr>
        <p:txBody>
          <a:bodyPr>
            <a:normAutofit/>
          </a:bodyPr>
          <a:lstStyle>
            <a:lvl1pPr marL="0" indent="0" algn="ctr">
              <a:buNone/>
              <a:defRPr sz="1100"/>
            </a:lvl1pPr>
          </a:lstStyle>
          <a:p>
            <a:pPr lvl="0"/>
            <a:r>
              <a:rPr lang="nb-NO" dirty="0"/>
              <a:t>Rediger for å legge kilde</a:t>
            </a:r>
            <a:endParaRPr lang="en-GB" dirty="0"/>
          </a:p>
        </p:txBody>
      </p:sp>
      <p:sp>
        <p:nvSpPr>
          <p:cNvPr id="13" name="Plassholder for bunntekst 4">
            <a:extLst>
              <a:ext uri="{FF2B5EF4-FFF2-40B4-BE49-F238E27FC236}">
                <a16:creationId xmlns:a16="http://schemas.microsoft.com/office/drawing/2014/main" id="{B6F6A0A0-65AB-42AE-84E7-C90B128E820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F417AF7F-8319-4BA6-92F1-109CDAC2B995}"/>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6CF08D2B-9038-4DB2-86B1-659E76809AB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tat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9CE4CE0D-ED15-4276-AC1E-21336479C376}"/>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1419225"/>
            <a:ext cx="6907755" cy="1751013"/>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3387952"/>
            <a:ext cx="6911977" cy="912585"/>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itat (mørk)">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A84A7555-C093-4057-BF40-34A312C3B6B4}"/>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1419225"/>
            <a:ext cx="6907755" cy="1751013"/>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3387952"/>
            <a:ext cx="6911977" cy="912585"/>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spTree>
    <p:extLst>
      <p:ext uri="{BB962C8B-B14F-4D97-AF65-F5344CB8AC3E}">
        <p14:creationId xmlns:p14="http://schemas.microsoft.com/office/powerpoint/2010/main" val="379125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orside – kommunikasjo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51982"/>
          <a:stretch/>
        </p:blipFill>
        <p:spPr>
          <a:xfrm>
            <a:off x="268" y="843756"/>
            <a:ext cx="9144000" cy="3888582"/>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268"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8C225DD5-1A91-46FB-9606-EA2166FDF76F}"/>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spcBef>
                <a:spcPct val="50000"/>
              </a:spcBef>
            </a:pPr>
            <a:r>
              <a:rPr lang="nb-NO" sz="600" b="1" kern="1200" dirty="0">
                <a:solidFill>
                  <a:schemeClr val="tx1"/>
                </a:solidFill>
                <a:effectLst/>
                <a:latin typeface="+mj-lt"/>
                <a:ea typeface="Arial" charset="0"/>
                <a:cs typeface="Arial" charset="0"/>
              </a:rPr>
              <a:t>NATIONAL POLICE DIRECTORATE</a:t>
            </a:r>
            <a:endParaRPr lang="nb-NO" altLang="nb-NO" sz="600" b="1" dirty="0">
              <a:latin typeface="+mj-lt"/>
            </a:endParaRPr>
          </a:p>
        </p:txBody>
      </p:sp>
    </p:spTree>
    <p:extLst>
      <p:ext uri="{BB962C8B-B14F-4D97-AF65-F5344CB8AC3E}">
        <p14:creationId xmlns:p14="http://schemas.microsoft.com/office/powerpoint/2010/main" val="1762158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39625"/>
            <a:ext cx="4032250" cy="579600"/>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0"/>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889375"/>
          </a:xfrm>
          <a:solidFill>
            <a:schemeClr val="bg2"/>
          </a:solidFill>
        </p:spPr>
        <p:txBody>
          <a:bodyPr/>
          <a:lstStyle>
            <a:lvl1pPr marL="0" indent="0" algn="ctr">
              <a:buNone/>
              <a:defRPr/>
            </a:lvl1pPr>
          </a:lstStyle>
          <a:p>
            <a:r>
              <a:rPr lang="nb-NO"/>
              <a:t>Klikk på ikonet for å legge til et bilde</a:t>
            </a:r>
            <a:endParaRPr lang="en-GB" dirty="0"/>
          </a:p>
        </p:txBody>
      </p:sp>
      <p:sp>
        <p:nvSpPr>
          <p:cNvPr id="12" name="Plassholder for bunntekst 4">
            <a:extLst>
              <a:ext uri="{FF2B5EF4-FFF2-40B4-BE49-F238E27FC236}">
                <a16:creationId xmlns:a16="http://schemas.microsoft.com/office/drawing/2014/main" id="{443BAC51-CF2C-4B04-8714-60D456195D4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F29601FA-15DB-4C06-BDB2-64B49EC0CD8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44C63A2-338A-49BD-B307-EA96B646DA8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kst + bilde A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662D580-5B30-4008-A4EE-6C4A4EFF36A1}"/>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2" name="Tittel 1"/>
          <p:cNvSpPr>
            <a:spLocks noGrp="1"/>
          </p:cNvSpPr>
          <p:nvPr>
            <p:ph type="title"/>
          </p:nvPr>
        </p:nvSpPr>
        <p:spPr>
          <a:xfrm>
            <a:off x="539750" y="842963"/>
            <a:ext cx="4032250" cy="576791"/>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924300"/>
          </a:xfrm>
          <a:solidFill>
            <a:schemeClr val="bg2"/>
          </a:solidFill>
        </p:spPr>
        <p:txBody>
          <a:bodyPr/>
          <a:lstStyle>
            <a:lvl1pPr marL="0" indent="0" algn="ctr">
              <a:buNone/>
              <a:defRPr/>
            </a:lvl1pPr>
          </a:lstStyle>
          <a:p>
            <a:r>
              <a:rPr lang="nb-NO"/>
              <a:t>Klikk på ikonet for å legge til et bilde</a:t>
            </a:r>
            <a:endParaRPr lang="en-GB" dirty="0"/>
          </a:p>
        </p:txBody>
      </p:sp>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ekst + bilde A (mørk)">
    <p:bg>
      <p:bgPr>
        <a:solidFill>
          <a:schemeClr val="tx1"/>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878C6430-9047-4FA3-972B-0310895FE627}"/>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2" name="Tittel 1"/>
          <p:cNvSpPr>
            <a:spLocks noGrp="1"/>
          </p:cNvSpPr>
          <p:nvPr>
            <p:ph type="title"/>
          </p:nvPr>
        </p:nvSpPr>
        <p:spPr>
          <a:xfrm>
            <a:off x="539750" y="842963"/>
            <a:ext cx="4032250" cy="576791"/>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924300"/>
          </a:xfrm>
          <a:solidFill>
            <a:schemeClr val="bg2"/>
          </a:solidFill>
        </p:spPr>
        <p:txBody>
          <a:bodyPr/>
          <a:lstStyle>
            <a:lvl1pPr marL="0" indent="0" algn="ctr">
              <a:buNone/>
              <a:defRPr/>
            </a:lvl1pPr>
          </a:lstStyle>
          <a:p>
            <a:r>
              <a:rPr lang="nb-NO"/>
              <a:t>Klikk på ikonet for å legge til et bilde</a:t>
            </a:r>
            <a:endParaRPr lang="en-GB" dirty="0"/>
          </a:p>
        </p:txBody>
      </p:sp>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extLst>
      <p:ext uri="{BB962C8B-B14F-4D97-AF65-F5344CB8AC3E}">
        <p14:creationId xmlns:p14="http://schemas.microsoft.com/office/powerpoint/2010/main" val="1563448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4572000" cy="3889375"/>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4" y="842964"/>
            <a:ext cx="3887786" cy="576262"/>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8"/>
            <a:ext cx="3887786" cy="3168651"/>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9" name="Plassholder for bunntekst 4">
            <a:extLst>
              <a:ext uri="{FF2B5EF4-FFF2-40B4-BE49-F238E27FC236}">
                <a16:creationId xmlns:a16="http://schemas.microsoft.com/office/drawing/2014/main" id="{D5D91E06-BA4E-4DD5-8AFE-E7A545481769}"/>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C96C1E0-3252-4DE0-B0EF-BAF88CC8D67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A10DAD3B-83C7-44E8-9FCB-C60504B3D34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ekst + bilde B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63D5E45-E6F9-4914-9A09-D1C903C61587}"/>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8" name="Plassholder for bilde 7"/>
          <p:cNvSpPr>
            <a:spLocks noGrp="1"/>
          </p:cNvSpPr>
          <p:nvPr>
            <p:ph type="pic" sz="quarter" idx="13"/>
          </p:nvPr>
        </p:nvSpPr>
        <p:spPr>
          <a:xfrm>
            <a:off x="0" y="839625"/>
            <a:ext cx="4572000" cy="3927638"/>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3" y="839625"/>
            <a:ext cx="3887787" cy="579600"/>
          </a:xfrm>
        </p:spPr>
        <p:txBody>
          <a:bodyPr>
            <a:normAutofit/>
          </a:bodyPr>
          <a:lstStyle>
            <a:lvl1pPr>
              <a:defRPr sz="18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9"/>
            <a:ext cx="3887786" cy="316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ekst + bilde B (mørk)">
    <p:bg>
      <p:bgPr>
        <a:solidFill>
          <a:schemeClr val="tx1"/>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C8E9C6D-2AAF-46CD-AAD8-8A81EF96328D}"/>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8" name="Plassholder for bilde 7"/>
          <p:cNvSpPr>
            <a:spLocks noGrp="1"/>
          </p:cNvSpPr>
          <p:nvPr>
            <p:ph type="pic" sz="quarter" idx="13"/>
          </p:nvPr>
        </p:nvSpPr>
        <p:spPr>
          <a:xfrm>
            <a:off x="0" y="839625"/>
            <a:ext cx="4572000" cy="3927638"/>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3" y="839625"/>
            <a:ext cx="3887787" cy="579600"/>
          </a:xfrm>
        </p:spPr>
        <p:txBody>
          <a:bodyPr>
            <a:normAutofit/>
          </a:bodyPr>
          <a:lstStyle>
            <a:lvl1pPr>
              <a:defRPr sz="18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9"/>
            <a:ext cx="3887786" cy="316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extLst>
      <p:ext uri="{BB962C8B-B14F-4D97-AF65-F5344CB8AC3E}">
        <p14:creationId xmlns:p14="http://schemas.microsoft.com/office/powerpoint/2010/main" val="1896730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4716463" y="842963"/>
            <a:ext cx="4427537" cy="3475988"/>
          </a:xfrm>
          <a:solidFill>
            <a:schemeClr val="accent5"/>
          </a:solidFill>
        </p:spPr>
        <p:txBody>
          <a:bodyPr lIns="216000" tIns="180000" rIns="576000" bIns="144000"/>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1"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e + tekstboks gradering">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gradFill>
            <a:gsLst>
              <a:gs pos="0">
                <a:schemeClr val="tx1"/>
              </a:gs>
              <a:gs pos="100000">
                <a:srgbClr val="0D2D4C"/>
              </a:gs>
            </a:gsLst>
            <a:lin ang="0" scaled="0"/>
          </a:gradFill>
        </p:spPr>
        <p:txBody>
          <a:bodyPr vert="horz" lIns="216000" tIns="216000" rIns="576000" bIns="144000" rtlCol="0">
            <a:normAutofit fontScale="25000" lnSpcReduction="20000"/>
          </a:bodyPr>
          <a:lstStyle/>
          <a:p>
            <a:pPr marL="144000" lvl="0" indent="-144000" defTabSz="914400" eaLnBrk="1" latinLnBrk="0" hangingPunct="1">
              <a:lnSpc>
                <a:spcPct val="100000"/>
              </a:lnSpc>
              <a:spcBef>
                <a:spcPts val="1000"/>
              </a:spcBef>
              <a:buFont typeface="Arial"/>
              <a:buChar char="•"/>
            </a:pPr>
            <a:endParaRPr lang="en-GB" sz="1700">
              <a:solidFill>
                <a:schemeClr val="bg1"/>
              </a:solidFill>
              <a:latin typeface="Verdana" charset="0"/>
              <a:ea typeface="Verdana" charset="0"/>
            </a:endParaRPr>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4716463" y="842963"/>
            <a:ext cx="4427537" cy="3475988"/>
          </a:xfrm>
          <a:gradFill>
            <a:gsLst>
              <a:gs pos="0">
                <a:schemeClr val="tx1"/>
              </a:gs>
              <a:gs pos="100000">
                <a:srgbClr val="0D2D4C"/>
              </a:gs>
            </a:gsLst>
            <a:lin ang="0" scaled="0"/>
          </a:gra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3"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2687912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e + tekstboks sort">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2"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
        <p:nvSpPr>
          <p:cNvPr id="9" name="Plassholder for innhold 2">
            <a:extLst>
              <a:ext uri="{FF2B5EF4-FFF2-40B4-BE49-F238E27FC236}">
                <a16:creationId xmlns:a16="http://schemas.microsoft.com/office/drawing/2014/main" id="{ACF2B6F9-2416-46EF-B973-5F7B5B2CFD54}"/>
              </a:ext>
            </a:extLst>
          </p:cNvPr>
          <p:cNvSpPr>
            <a:spLocks noGrp="1"/>
          </p:cNvSpPr>
          <p:nvPr>
            <p:ph idx="1" hasCustomPrompt="1"/>
          </p:nvPr>
        </p:nvSpPr>
        <p:spPr>
          <a:xfrm>
            <a:off x="4716463" y="842963"/>
            <a:ext cx="4427537" cy="3475988"/>
          </a:xfrm>
          <a:solidFill>
            <a:schemeClr val="tx1"/>
          </a:soli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1733944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vedpoeng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539750" y="4877806"/>
            <a:ext cx="6907755" cy="133715"/>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25.01.2022</a:t>
            </a:fld>
            <a:endParaRPr lang="en-GB" dirty="0"/>
          </a:p>
        </p:txBody>
      </p:sp>
      <p:sp>
        <p:nvSpPr>
          <p:cNvPr id="24" name="Plassholder for tekst 26">
            <a:extLst>
              <a:ext uri="{FF2B5EF4-FFF2-40B4-BE49-F238E27FC236}">
                <a16:creationId xmlns:a16="http://schemas.microsoft.com/office/drawing/2014/main" id="{77A04AD1-0290-43A7-8525-94B36A3E9D0D}"/>
              </a:ext>
            </a:extLst>
          </p:cNvPr>
          <p:cNvSpPr>
            <a:spLocks noGrp="1"/>
          </p:cNvSpPr>
          <p:nvPr>
            <p:ph type="body" sz="quarter" idx="14" hasCustomPrompt="1"/>
          </p:nvPr>
        </p:nvSpPr>
        <p:spPr>
          <a:xfrm>
            <a:off x="859102" y="1903348"/>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25" name="Plassholder for tekst 7">
            <a:extLst>
              <a:ext uri="{FF2B5EF4-FFF2-40B4-BE49-F238E27FC236}">
                <a16:creationId xmlns:a16="http://schemas.microsoft.com/office/drawing/2014/main" id="{5B45E2F8-10BB-4CE2-BFCD-5E734C8C4B89}"/>
              </a:ext>
            </a:extLst>
          </p:cNvPr>
          <p:cNvSpPr>
            <a:spLocks noGrp="1"/>
          </p:cNvSpPr>
          <p:nvPr>
            <p:ph type="body" sz="quarter" idx="22" hasCustomPrompt="1"/>
          </p:nvPr>
        </p:nvSpPr>
        <p:spPr>
          <a:xfrm>
            <a:off x="1641636" y="1736806"/>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26" name="Plassholder for tekst 28">
            <a:extLst>
              <a:ext uri="{FF2B5EF4-FFF2-40B4-BE49-F238E27FC236}">
                <a16:creationId xmlns:a16="http://schemas.microsoft.com/office/drawing/2014/main" id="{ECA7A695-D1CC-49F0-A2E7-3A73F80B6867}"/>
              </a:ext>
            </a:extLst>
          </p:cNvPr>
          <p:cNvSpPr>
            <a:spLocks noGrp="1" noChangeAspect="1"/>
          </p:cNvSpPr>
          <p:nvPr>
            <p:ph type="body" sz="quarter" idx="15" hasCustomPrompt="1"/>
          </p:nvPr>
        </p:nvSpPr>
        <p:spPr>
          <a:xfrm>
            <a:off x="540014" y="2123898"/>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540014" y="4479659"/>
            <a:ext cx="8063728" cy="261016"/>
          </a:xfrm>
          <a:solidFill>
            <a:schemeClr val="tx2">
              <a:lumMod val="75000"/>
            </a:schemeClr>
          </a:solidFill>
        </p:spPr>
        <p:txBody>
          <a:bodyPr anchor="ctr">
            <a:noAutofit/>
          </a:bodyPr>
          <a:lstStyle>
            <a:lvl1pPr marL="0" indent="0" algn="ctr">
              <a:buNone/>
              <a:defRPr sz="1000"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2" name="Plassholder for tekst 26">
            <a:extLst>
              <a:ext uri="{FF2B5EF4-FFF2-40B4-BE49-F238E27FC236}">
                <a16:creationId xmlns:a16="http://schemas.microsoft.com/office/drawing/2014/main" id="{7B92C022-2569-483E-8FE1-0B1E181A0B76}"/>
              </a:ext>
            </a:extLst>
          </p:cNvPr>
          <p:cNvSpPr>
            <a:spLocks noGrp="1"/>
          </p:cNvSpPr>
          <p:nvPr>
            <p:ph type="body" sz="quarter" idx="23" hasCustomPrompt="1"/>
          </p:nvPr>
        </p:nvSpPr>
        <p:spPr>
          <a:xfrm>
            <a:off x="859102" y="3256299"/>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3" name="Plassholder for tekst 7">
            <a:extLst>
              <a:ext uri="{FF2B5EF4-FFF2-40B4-BE49-F238E27FC236}">
                <a16:creationId xmlns:a16="http://schemas.microsoft.com/office/drawing/2014/main" id="{6AA1B206-E9A0-4A13-AB9F-7AF85E28A3C6}"/>
              </a:ext>
            </a:extLst>
          </p:cNvPr>
          <p:cNvSpPr>
            <a:spLocks noGrp="1"/>
          </p:cNvSpPr>
          <p:nvPr>
            <p:ph type="body" sz="quarter" idx="24" hasCustomPrompt="1"/>
          </p:nvPr>
        </p:nvSpPr>
        <p:spPr>
          <a:xfrm>
            <a:off x="1641636" y="3089757"/>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4" name="Plassholder for tekst 28">
            <a:extLst>
              <a:ext uri="{FF2B5EF4-FFF2-40B4-BE49-F238E27FC236}">
                <a16:creationId xmlns:a16="http://schemas.microsoft.com/office/drawing/2014/main" id="{002BCA0A-AF03-4C65-87C1-44FF7875F243}"/>
              </a:ext>
            </a:extLst>
          </p:cNvPr>
          <p:cNvSpPr>
            <a:spLocks noGrp="1" noChangeAspect="1"/>
          </p:cNvSpPr>
          <p:nvPr>
            <p:ph type="body" sz="quarter" idx="25" hasCustomPrompt="1"/>
          </p:nvPr>
        </p:nvSpPr>
        <p:spPr>
          <a:xfrm>
            <a:off x="540014" y="3476849"/>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5035550" y="1903348"/>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6" name="Plassholder for tekst 7">
            <a:extLst>
              <a:ext uri="{FF2B5EF4-FFF2-40B4-BE49-F238E27FC236}">
                <a16:creationId xmlns:a16="http://schemas.microsoft.com/office/drawing/2014/main" id="{12484CCD-EB33-4C8F-BAF9-E0245121F616}"/>
              </a:ext>
            </a:extLst>
          </p:cNvPr>
          <p:cNvSpPr>
            <a:spLocks noGrp="1"/>
          </p:cNvSpPr>
          <p:nvPr>
            <p:ph type="body" sz="quarter" idx="27" hasCustomPrompt="1"/>
          </p:nvPr>
        </p:nvSpPr>
        <p:spPr>
          <a:xfrm>
            <a:off x="5818084" y="1736806"/>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4716462" y="2123898"/>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8" name="Plassholder for tekst 26">
            <a:extLst>
              <a:ext uri="{FF2B5EF4-FFF2-40B4-BE49-F238E27FC236}">
                <a16:creationId xmlns:a16="http://schemas.microsoft.com/office/drawing/2014/main" id="{6D4338B0-6264-4EE8-8A2E-BC50F71BADD5}"/>
              </a:ext>
            </a:extLst>
          </p:cNvPr>
          <p:cNvSpPr>
            <a:spLocks noGrp="1"/>
          </p:cNvSpPr>
          <p:nvPr>
            <p:ph type="body" sz="quarter" idx="29" hasCustomPrompt="1"/>
          </p:nvPr>
        </p:nvSpPr>
        <p:spPr>
          <a:xfrm>
            <a:off x="5035550" y="3256299"/>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9" name="Plassholder for tekst 7">
            <a:extLst>
              <a:ext uri="{FF2B5EF4-FFF2-40B4-BE49-F238E27FC236}">
                <a16:creationId xmlns:a16="http://schemas.microsoft.com/office/drawing/2014/main" id="{AC452DE4-1DAD-4BAF-8E61-10932F2254C8}"/>
              </a:ext>
            </a:extLst>
          </p:cNvPr>
          <p:cNvSpPr>
            <a:spLocks noGrp="1"/>
          </p:cNvSpPr>
          <p:nvPr>
            <p:ph type="body" sz="quarter" idx="30" hasCustomPrompt="1"/>
          </p:nvPr>
        </p:nvSpPr>
        <p:spPr>
          <a:xfrm>
            <a:off x="5818084" y="3089757"/>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70" name="Plassholder for tekst 28">
            <a:extLst>
              <a:ext uri="{FF2B5EF4-FFF2-40B4-BE49-F238E27FC236}">
                <a16:creationId xmlns:a16="http://schemas.microsoft.com/office/drawing/2014/main" id="{D6063829-4F80-4540-906C-B68FC01ABCFF}"/>
              </a:ext>
            </a:extLst>
          </p:cNvPr>
          <p:cNvSpPr>
            <a:spLocks noGrp="1" noChangeAspect="1"/>
          </p:cNvSpPr>
          <p:nvPr>
            <p:ph type="body" sz="quarter" idx="31" hasCustomPrompt="1"/>
          </p:nvPr>
        </p:nvSpPr>
        <p:spPr>
          <a:xfrm>
            <a:off x="4716462" y="3476849"/>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Tree>
    <p:extLst>
      <p:ext uri="{BB962C8B-B14F-4D97-AF65-F5344CB8AC3E}">
        <p14:creationId xmlns:p14="http://schemas.microsoft.com/office/powerpoint/2010/main" val="66739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Forside – peng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7639"/>
          <a:stretch/>
        </p:blipFill>
        <p:spPr>
          <a:xfrm>
            <a:off x="0" y="843756"/>
            <a:ext cx="9143999" cy="3888582"/>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1" y="842955"/>
            <a:ext cx="9144000" cy="3889380"/>
          </a:xfrm>
          <a:prstGeom prst="rect">
            <a:avLst/>
          </a:prstGeom>
          <a:gradFill flip="none" rotWithShape="1">
            <a:gsLst>
              <a:gs pos="39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F1661EB7-4B2D-4902-BD35-0BC24997913C}"/>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spcBef>
                <a:spcPct val="50000"/>
              </a:spcBef>
            </a:pPr>
            <a:r>
              <a:rPr lang="nb-NO" sz="600" b="1" kern="1200" dirty="0">
                <a:solidFill>
                  <a:schemeClr val="tx1"/>
                </a:solidFill>
                <a:effectLst/>
                <a:latin typeface="+mj-lt"/>
                <a:ea typeface="Arial" charset="0"/>
                <a:cs typeface="Arial" charset="0"/>
              </a:rPr>
              <a:t>NATIONAL POLICE DIRECTORATE</a:t>
            </a:r>
            <a:endParaRPr lang="nb-NO" altLang="nb-NO" sz="600" b="1" dirty="0">
              <a:latin typeface="+mj-lt"/>
            </a:endParaRPr>
          </a:p>
        </p:txBody>
      </p:sp>
    </p:spTree>
    <p:extLst>
      <p:ext uri="{BB962C8B-B14F-4D97-AF65-F5344CB8AC3E}">
        <p14:creationId xmlns:p14="http://schemas.microsoft.com/office/powerpoint/2010/main" val="3547841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vedpoeng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539750" y="4877806"/>
            <a:ext cx="6907755" cy="133715"/>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25.01.2022</a:t>
            </a:fld>
            <a:endParaRPr lang="en-GB" dirty="0"/>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540014" y="4479659"/>
            <a:ext cx="8063728" cy="261016"/>
          </a:xfrm>
          <a:solidFill>
            <a:schemeClr val="tx2">
              <a:lumMod val="75000"/>
            </a:schemeClr>
          </a:solidFill>
        </p:spPr>
        <p:txBody>
          <a:bodyPr anchor="ctr">
            <a:noAutofit/>
          </a:bodyPr>
          <a:lstStyle>
            <a:lvl1pPr marL="0" indent="0" algn="ctr">
              <a:buNone/>
              <a:defRPr sz="1000"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5723996" y="1572006"/>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1</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5542860" y="1691392"/>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1</a:t>
            </a:r>
          </a:p>
        </p:txBody>
      </p:sp>
      <p:sp>
        <p:nvSpPr>
          <p:cNvPr id="19" name="Plassholder for tekst 26">
            <a:extLst>
              <a:ext uri="{FF2B5EF4-FFF2-40B4-BE49-F238E27FC236}">
                <a16:creationId xmlns:a16="http://schemas.microsoft.com/office/drawing/2014/main" id="{FBE99363-D923-4330-AD3A-798566C21A4B}"/>
              </a:ext>
            </a:extLst>
          </p:cNvPr>
          <p:cNvSpPr>
            <a:spLocks noGrp="1"/>
          </p:cNvSpPr>
          <p:nvPr>
            <p:ph type="body" sz="quarter" idx="29" hasCustomPrompt="1"/>
          </p:nvPr>
        </p:nvSpPr>
        <p:spPr>
          <a:xfrm>
            <a:off x="5723996" y="2267654"/>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2</a:t>
            </a:r>
          </a:p>
        </p:txBody>
      </p:sp>
      <p:sp>
        <p:nvSpPr>
          <p:cNvPr id="20" name="Plassholder for tekst 28">
            <a:extLst>
              <a:ext uri="{FF2B5EF4-FFF2-40B4-BE49-F238E27FC236}">
                <a16:creationId xmlns:a16="http://schemas.microsoft.com/office/drawing/2014/main" id="{9D41440B-AEA9-440A-928A-7F7CB4F7F561}"/>
              </a:ext>
            </a:extLst>
          </p:cNvPr>
          <p:cNvSpPr>
            <a:spLocks noGrp="1" noChangeAspect="1"/>
          </p:cNvSpPr>
          <p:nvPr>
            <p:ph type="body" sz="quarter" idx="30" hasCustomPrompt="1"/>
          </p:nvPr>
        </p:nvSpPr>
        <p:spPr>
          <a:xfrm>
            <a:off x="5542860" y="2387040"/>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2</a:t>
            </a:r>
          </a:p>
        </p:txBody>
      </p:sp>
      <p:sp>
        <p:nvSpPr>
          <p:cNvPr id="21" name="Plassholder for tekst 26">
            <a:extLst>
              <a:ext uri="{FF2B5EF4-FFF2-40B4-BE49-F238E27FC236}">
                <a16:creationId xmlns:a16="http://schemas.microsoft.com/office/drawing/2014/main" id="{2A16A24A-47AE-4624-B970-143AD5C67E73}"/>
              </a:ext>
            </a:extLst>
          </p:cNvPr>
          <p:cNvSpPr>
            <a:spLocks noGrp="1"/>
          </p:cNvSpPr>
          <p:nvPr>
            <p:ph type="body" sz="quarter" idx="31" hasCustomPrompt="1"/>
          </p:nvPr>
        </p:nvSpPr>
        <p:spPr>
          <a:xfrm>
            <a:off x="5723996" y="2967156"/>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3</a:t>
            </a:r>
          </a:p>
        </p:txBody>
      </p:sp>
      <p:sp>
        <p:nvSpPr>
          <p:cNvPr id="22" name="Plassholder for tekst 28">
            <a:extLst>
              <a:ext uri="{FF2B5EF4-FFF2-40B4-BE49-F238E27FC236}">
                <a16:creationId xmlns:a16="http://schemas.microsoft.com/office/drawing/2014/main" id="{319FF6E5-A484-484F-8BD7-A1E802EBDDFE}"/>
              </a:ext>
            </a:extLst>
          </p:cNvPr>
          <p:cNvSpPr>
            <a:spLocks noGrp="1" noChangeAspect="1"/>
          </p:cNvSpPr>
          <p:nvPr>
            <p:ph type="body" sz="quarter" idx="32" hasCustomPrompt="1"/>
          </p:nvPr>
        </p:nvSpPr>
        <p:spPr>
          <a:xfrm>
            <a:off x="5542860" y="3086542"/>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3</a:t>
            </a:r>
          </a:p>
        </p:txBody>
      </p:sp>
      <p:sp>
        <p:nvSpPr>
          <p:cNvPr id="23" name="Plassholder for tekst 26">
            <a:extLst>
              <a:ext uri="{FF2B5EF4-FFF2-40B4-BE49-F238E27FC236}">
                <a16:creationId xmlns:a16="http://schemas.microsoft.com/office/drawing/2014/main" id="{2C818102-C0A7-4447-A307-F3882AB3AF7E}"/>
              </a:ext>
            </a:extLst>
          </p:cNvPr>
          <p:cNvSpPr>
            <a:spLocks noGrp="1"/>
          </p:cNvSpPr>
          <p:nvPr>
            <p:ph type="body" sz="quarter" idx="33" hasCustomPrompt="1"/>
          </p:nvPr>
        </p:nvSpPr>
        <p:spPr>
          <a:xfrm>
            <a:off x="5723996" y="3659519"/>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4</a:t>
            </a:r>
          </a:p>
        </p:txBody>
      </p:sp>
      <p:sp>
        <p:nvSpPr>
          <p:cNvPr id="27" name="Plassholder for tekst 28">
            <a:extLst>
              <a:ext uri="{FF2B5EF4-FFF2-40B4-BE49-F238E27FC236}">
                <a16:creationId xmlns:a16="http://schemas.microsoft.com/office/drawing/2014/main" id="{BB17DF05-293E-466B-9D5F-39B21A9BE981}"/>
              </a:ext>
            </a:extLst>
          </p:cNvPr>
          <p:cNvSpPr>
            <a:spLocks noGrp="1" noChangeAspect="1"/>
          </p:cNvSpPr>
          <p:nvPr>
            <p:ph type="body" sz="quarter" idx="34" hasCustomPrompt="1"/>
          </p:nvPr>
        </p:nvSpPr>
        <p:spPr>
          <a:xfrm>
            <a:off x="5542860" y="3778905"/>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4</a:t>
            </a:r>
          </a:p>
        </p:txBody>
      </p:sp>
      <p:sp>
        <p:nvSpPr>
          <p:cNvPr id="28" name="Likebent trekant 27">
            <a:extLst>
              <a:ext uri="{FF2B5EF4-FFF2-40B4-BE49-F238E27FC236}">
                <a16:creationId xmlns:a16="http://schemas.microsoft.com/office/drawing/2014/main" id="{4303F113-CD92-49B5-81AA-596113DDB7EB}"/>
              </a:ext>
            </a:extLst>
          </p:cNvPr>
          <p:cNvSpPr/>
          <p:nvPr userDrawn="1"/>
        </p:nvSpPr>
        <p:spPr>
          <a:xfrm rot="5400000">
            <a:off x="4656684" y="2795750"/>
            <a:ext cx="1219200" cy="215900"/>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Plassholder for innhold 2">
            <a:extLst>
              <a:ext uri="{FF2B5EF4-FFF2-40B4-BE49-F238E27FC236}">
                <a16:creationId xmlns:a16="http://schemas.microsoft.com/office/drawing/2014/main" id="{3C4E8245-31D9-403B-BCE9-7549AD063A0B}"/>
              </a:ext>
            </a:extLst>
          </p:cNvPr>
          <p:cNvSpPr>
            <a:spLocks noGrp="1"/>
          </p:cNvSpPr>
          <p:nvPr>
            <p:ph idx="17" hasCustomPrompt="1"/>
          </p:nvPr>
        </p:nvSpPr>
        <p:spPr>
          <a:xfrm>
            <a:off x="539750" y="1572006"/>
            <a:ext cx="4618584" cy="2663775"/>
          </a:xfrm>
          <a:noFill/>
          <a:ln w="6350">
            <a:solidFill>
              <a:schemeClr val="tx1"/>
            </a:solidFill>
          </a:ln>
        </p:spPr>
        <p:txBody>
          <a:bodyPr lIns="216000" tIns="180000" rIns="216000" bIns="144000"/>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209455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3 tekstbokser lyseblå">
    <p:spTree>
      <p:nvGrpSpPr>
        <p:cNvPr id="1" name=""/>
        <p:cNvGrpSpPr/>
        <p:nvPr/>
      </p:nvGrpSpPr>
      <p:grpSpPr>
        <a:xfrm>
          <a:off x="0" y="0"/>
          <a:ext cx="0" cy="0"/>
          <a:chOff x="0" y="0"/>
          <a:chExt cx="0" cy="0"/>
        </a:xfrm>
      </p:grpSpPr>
      <p:sp>
        <p:nvSpPr>
          <p:cNvPr id="28" name="Rektangel 27"/>
          <p:cNvSpPr/>
          <p:nvPr userDrawn="1"/>
        </p:nvSpPr>
        <p:spPr>
          <a:xfrm>
            <a:off x="537637" y="4339797"/>
            <a:ext cx="2594367"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3277992" y="4339797"/>
            <a:ext cx="2592248"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6007070" y="4339797"/>
            <a:ext cx="2596916"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6007070" y="853010"/>
            <a:ext cx="2597180" cy="3482310"/>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3277985" y="842963"/>
            <a:ext cx="2592255" cy="3496833"/>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535088" y="844213"/>
            <a:ext cx="2596917" cy="3495583"/>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1186196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3 tekstbokser gradering">
    <p:spTree>
      <p:nvGrpSpPr>
        <p:cNvPr id="1" name=""/>
        <p:cNvGrpSpPr/>
        <p:nvPr/>
      </p:nvGrpSpPr>
      <p:grpSpPr>
        <a:xfrm>
          <a:off x="0" y="0"/>
          <a:ext cx="0" cy="0"/>
          <a:chOff x="0" y="0"/>
          <a:chExt cx="0" cy="0"/>
        </a:xfrm>
      </p:grpSpPr>
      <p:sp>
        <p:nvSpPr>
          <p:cNvPr id="28" name="Rektangel 27"/>
          <p:cNvSpPr/>
          <p:nvPr userDrawn="1"/>
        </p:nvSpPr>
        <p:spPr>
          <a:xfrm>
            <a:off x="537637" y="4339797"/>
            <a:ext cx="2594367" cy="430339"/>
          </a:xfrm>
          <a:prstGeom prst="rect">
            <a:avLst/>
          </a:prstGeom>
          <a:gradFill flip="none" rotWithShape="1">
            <a:gsLst>
              <a:gs pos="0">
                <a:schemeClr val="tx1"/>
              </a:gs>
              <a:gs pos="100000">
                <a:srgbClr val="0D2D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3277992" y="4339797"/>
            <a:ext cx="2592248" cy="430339"/>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6007070" y="4339797"/>
            <a:ext cx="2596916" cy="430339"/>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6007070" y="853010"/>
            <a:ext cx="2597180" cy="3482310"/>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3277985" y="842963"/>
            <a:ext cx="2592255" cy="3496833"/>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535088" y="844213"/>
            <a:ext cx="2596917" cy="3495583"/>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2319160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3 tekstbokser (svart)">
    <p:spTree>
      <p:nvGrpSpPr>
        <p:cNvPr id="1" name=""/>
        <p:cNvGrpSpPr/>
        <p:nvPr/>
      </p:nvGrpSpPr>
      <p:grpSpPr>
        <a:xfrm>
          <a:off x="0" y="0"/>
          <a:ext cx="0" cy="0"/>
          <a:chOff x="0" y="0"/>
          <a:chExt cx="0" cy="0"/>
        </a:xfrm>
      </p:grpSpPr>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16" name="Rektangel 15">
            <a:extLst>
              <a:ext uri="{FF2B5EF4-FFF2-40B4-BE49-F238E27FC236}">
                <a16:creationId xmlns:a16="http://schemas.microsoft.com/office/drawing/2014/main" id="{AA815C70-F95E-44BA-B91C-6F5FC2A11E54}"/>
              </a:ext>
            </a:extLst>
          </p:cNvPr>
          <p:cNvSpPr/>
          <p:nvPr userDrawn="1"/>
        </p:nvSpPr>
        <p:spPr>
          <a:xfrm>
            <a:off x="537637" y="4339797"/>
            <a:ext cx="2594367"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8" name="Rektangel 17">
            <a:extLst>
              <a:ext uri="{FF2B5EF4-FFF2-40B4-BE49-F238E27FC236}">
                <a16:creationId xmlns:a16="http://schemas.microsoft.com/office/drawing/2014/main" id="{34AAC20F-6B4A-4C3C-BE0C-E072D5E9C96D}"/>
              </a:ext>
            </a:extLst>
          </p:cNvPr>
          <p:cNvSpPr/>
          <p:nvPr userDrawn="1"/>
        </p:nvSpPr>
        <p:spPr>
          <a:xfrm>
            <a:off x="3277992" y="4339797"/>
            <a:ext cx="2592248"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9" name="Rektangel 18">
            <a:extLst>
              <a:ext uri="{FF2B5EF4-FFF2-40B4-BE49-F238E27FC236}">
                <a16:creationId xmlns:a16="http://schemas.microsoft.com/office/drawing/2014/main" id="{D92ED3A4-99E6-4E6A-933B-8B734361C57B}"/>
              </a:ext>
            </a:extLst>
          </p:cNvPr>
          <p:cNvSpPr/>
          <p:nvPr userDrawn="1"/>
        </p:nvSpPr>
        <p:spPr>
          <a:xfrm>
            <a:off x="6007070" y="4339797"/>
            <a:ext cx="2596916"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0" name="Bilde 19">
            <a:extLst>
              <a:ext uri="{FF2B5EF4-FFF2-40B4-BE49-F238E27FC236}">
                <a16:creationId xmlns:a16="http://schemas.microsoft.com/office/drawing/2014/main" id="{40F203FE-31EC-4439-8F2B-2840E64B170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pic>
        <p:nvPicPr>
          <p:cNvPr id="23" name="Bilde 22">
            <a:extLst>
              <a:ext uri="{FF2B5EF4-FFF2-40B4-BE49-F238E27FC236}">
                <a16:creationId xmlns:a16="http://schemas.microsoft.com/office/drawing/2014/main" id="{6F37DEB2-CDF4-46B0-AB1D-3025B13D6EE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0" name="Bilde 29">
            <a:extLst>
              <a:ext uri="{FF2B5EF4-FFF2-40B4-BE49-F238E27FC236}">
                <a16:creationId xmlns:a16="http://schemas.microsoft.com/office/drawing/2014/main" id="{FDC0B716-8731-4886-816B-B4D2CCAA30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2DDC36C2-FECE-4DF3-9F2F-5AEF327E5EA9}"/>
              </a:ext>
            </a:extLst>
          </p:cNvPr>
          <p:cNvSpPr>
            <a:spLocks noGrp="1"/>
          </p:cNvSpPr>
          <p:nvPr>
            <p:ph idx="15" hasCustomPrompt="1"/>
          </p:nvPr>
        </p:nvSpPr>
        <p:spPr>
          <a:xfrm>
            <a:off x="6007070" y="853010"/>
            <a:ext cx="2597180" cy="3482310"/>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C52D575D-A7F5-4596-A340-9053AA577A12}"/>
              </a:ext>
            </a:extLst>
          </p:cNvPr>
          <p:cNvSpPr>
            <a:spLocks noGrp="1"/>
          </p:cNvSpPr>
          <p:nvPr>
            <p:ph idx="16" hasCustomPrompt="1"/>
          </p:nvPr>
        </p:nvSpPr>
        <p:spPr>
          <a:xfrm>
            <a:off x="3277985" y="842963"/>
            <a:ext cx="2592255" cy="3496833"/>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761E678-1F79-4371-B3B8-A770B4D64865}"/>
              </a:ext>
            </a:extLst>
          </p:cNvPr>
          <p:cNvSpPr>
            <a:spLocks noGrp="1"/>
          </p:cNvSpPr>
          <p:nvPr>
            <p:ph idx="17" hasCustomPrompt="1"/>
          </p:nvPr>
        </p:nvSpPr>
        <p:spPr>
          <a:xfrm>
            <a:off x="535088" y="844213"/>
            <a:ext cx="2596917" cy="3495583"/>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2295142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54B2DDDA-012B-471E-BEBE-806A033B0BA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F510C2E4-C1C7-474E-AEF3-015B5C977E6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B943B788-088D-46EF-9810-BF2A6F6759B0}"/>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F65E5065-A6EC-4544-87F5-40CC3C8F7B44}"/>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9A953DBB-B765-464A-AA6C-3BDF124DAB0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3CF83408-74E9-4E0F-AD22-BF562FF1AD4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3D0E19C4-257A-4F87-B54E-AD341AFB840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B70E037C-7210-4627-A719-91AD1A26AA2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6CCF1D6A-BB9E-44B2-8B8E-B2FDFCCAEED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D79C69A4-5EFB-4637-B8C6-30309D5F2FC7}"/>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9" name="Ellipse 8"/>
          <p:cNvSpPr/>
          <p:nvPr userDrawn="1"/>
        </p:nvSpPr>
        <p:spPr>
          <a:xfrm>
            <a:off x="540014"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lvl1pPr>
          </a:lstStyle>
          <a:p>
            <a:pPr lvl="0"/>
            <a:r>
              <a:rPr lang="nb-NO" dirty="0"/>
              <a:t>Klikk for å redigere tekst</a:t>
            </a:r>
          </a:p>
        </p:txBody>
      </p:sp>
      <p:sp>
        <p:nvSpPr>
          <p:cNvPr id="19" name="Plassholder for bunntekst 4">
            <a:extLst>
              <a:ext uri="{FF2B5EF4-FFF2-40B4-BE49-F238E27FC236}">
                <a16:creationId xmlns:a16="http://schemas.microsoft.com/office/drawing/2014/main" id="{8C27AD52-AD46-4173-9809-C3D56E12C49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20" name="Plassholder for lysbildenummer 5">
            <a:extLst>
              <a:ext uri="{FF2B5EF4-FFF2-40B4-BE49-F238E27FC236}">
                <a16:creationId xmlns:a16="http://schemas.microsoft.com/office/drawing/2014/main" id="{8D107FE3-F313-4276-83C5-6F889FFCD0A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1" name="Plassholder for dato 3">
            <a:extLst>
              <a:ext uri="{FF2B5EF4-FFF2-40B4-BE49-F238E27FC236}">
                <a16:creationId xmlns:a16="http://schemas.microsoft.com/office/drawing/2014/main" id="{50F26E43-9587-4D87-A654-78765B83E48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9144000" cy="3924300"/>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961D00E2-2C71-443B-BE08-2328398A374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C30A838F-5C05-4846-A5D7-CA7941A5224F}"/>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07392BA0-9C79-4B71-86BB-2581973BA55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AB20AE36-6E0B-41DF-99D0-B1123339759A}"/>
              </a:ext>
            </a:extLst>
          </p:cNvPr>
          <p:cNvPicPr>
            <a:picLocks noChangeAspect="1"/>
          </p:cNvPicPr>
          <p:nvPr userDrawn="1"/>
        </p:nvPicPr>
        <p:blipFill>
          <a:blip r:embed="rId2"/>
          <a:stretch>
            <a:fillRect/>
          </a:stretch>
        </p:blipFill>
        <p:spPr>
          <a:xfrm>
            <a:off x="190800" y="223875"/>
            <a:ext cx="1202242" cy="336234"/>
          </a:xfrm>
          <a:prstGeom prst="rect">
            <a:avLst/>
          </a:prstGeom>
        </p:spPr>
      </p:pic>
      <p:sp>
        <p:nvSpPr>
          <p:cNvPr id="8" name="Plassholder for bilde 7"/>
          <p:cNvSpPr>
            <a:spLocks noGrp="1"/>
          </p:cNvSpPr>
          <p:nvPr>
            <p:ph type="pic" sz="quarter" idx="13"/>
          </p:nvPr>
        </p:nvSpPr>
        <p:spPr>
          <a:xfrm>
            <a:off x="0" y="842963"/>
            <a:ext cx="9143999" cy="3924300"/>
          </a:xfrm>
          <a:solidFill>
            <a:schemeClr val="bg2"/>
          </a:solidFill>
        </p:spPr>
        <p:txBody>
          <a:bodyPr/>
          <a:lstStyle>
            <a:lvl1pPr marL="0" indent="0" algn="ctr">
              <a:buNone/>
              <a:defRPr/>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C423B048-EABE-467A-8271-7626163E7DF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CAF8314C-BE01-436A-877D-015041EE0D3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84E16BE6-C9FD-46F9-8B42-0D506BC9C16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Forside – jus">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8480123D-0C47-4180-8A09-0F3B0D118E3D}"/>
              </a:ext>
            </a:extLst>
          </p:cNvPr>
          <p:cNvPicPr>
            <a:picLocks noChangeAspect="1"/>
          </p:cNvPicPr>
          <p:nvPr userDrawn="1"/>
        </p:nvPicPr>
        <p:blipFill rotWithShape="1">
          <a:blip r:embed="rId2"/>
          <a:srcRect l="331" t="2221" r="15513" b="13336"/>
          <a:stretch/>
        </p:blipFill>
        <p:spPr>
          <a:xfrm>
            <a:off x="0" y="864911"/>
            <a:ext cx="9144000" cy="3867426"/>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4072" y="861007"/>
            <a:ext cx="9144000" cy="3871329"/>
          </a:xfrm>
          <a:prstGeom prst="rect">
            <a:avLst/>
          </a:prstGeom>
          <a:gradFill flip="none" rotWithShape="1">
            <a:gsLst>
              <a:gs pos="37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ktangel 19">
            <a:extLst>
              <a:ext uri="{FF2B5EF4-FFF2-40B4-BE49-F238E27FC236}">
                <a16:creationId xmlns:a16="http://schemas.microsoft.com/office/drawing/2014/main" id="{7F1FEE67-A36A-41E2-8371-7673D7F1C95C}"/>
              </a:ext>
            </a:extLst>
          </p:cNvPr>
          <p:cNvSpPr/>
          <p:nvPr userDrawn="1"/>
        </p:nvSpPr>
        <p:spPr>
          <a:xfrm rot="10800000">
            <a:off x="-4072" y="857690"/>
            <a:ext cx="9144000" cy="3874646"/>
          </a:xfrm>
          <a:prstGeom prst="rect">
            <a:avLst/>
          </a:prstGeom>
          <a:gradFill flip="none" rotWithShape="1">
            <a:gsLst>
              <a:gs pos="0">
                <a:schemeClr val="tx1">
                  <a:lumMod val="0"/>
                  <a:alpha val="0"/>
                </a:schemeClr>
              </a:gs>
              <a:gs pos="34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C110B63C-8C0D-4361-B30B-69973D124260}"/>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21" name="Bilde 20">
            <a:extLst>
              <a:ext uri="{FF2B5EF4-FFF2-40B4-BE49-F238E27FC236}">
                <a16:creationId xmlns:a16="http://schemas.microsoft.com/office/drawing/2014/main" id="{A3004892-EA03-44AD-83BE-ECD6B5B7F261}"/>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2" name="Text Box 9">
            <a:extLst>
              <a:ext uri="{FF2B5EF4-FFF2-40B4-BE49-F238E27FC236}">
                <a16:creationId xmlns:a16="http://schemas.microsoft.com/office/drawing/2014/main" id="{0AF33B5C-5F91-4331-B5BE-212864F6AF69}"/>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spcBef>
                <a:spcPct val="50000"/>
              </a:spcBef>
            </a:pPr>
            <a:r>
              <a:rPr lang="nb-NO" sz="600" b="1" kern="1200" dirty="0">
                <a:solidFill>
                  <a:schemeClr val="tx1"/>
                </a:solidFill>
                <a:effectLst/>
                <a:latin typeface="+mj-lt"/>
                <a:ea typeface="Arial" charset="0"/>
                <a:cs typeface="Arial" charset="0"/>
              </a:rPr>
              <a:t>NATIONAL POLICE DIRECTORATE</a:t>
            </a:r>
            <a:endParaRPr lang="nb-NO" altLang="nb-NO" sz="600" b="1" dirty="0">
              <a:latin typeface="+mj-lt"/>
            </a:endParaRPr>
          </a:p>
        </p:txBody>
      </p:sp>
    </p:spTree>
    <p:extLst>
      <p:ext uri="{BB962C8B-B14F-4D97-AF65-F5344CB8AC3E}">
        <p14:creationId xmlns:p14="http://schemas.microsoft.com/office/powerpoint/2010/main" val="2815062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72000"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4572000" y="949325"/>
            <a:ext cx="4572000" cy="3817938"/>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ED0FE798-3379-4555-812C-B535EA80239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1A0D79C7-88ED-400B-A198-9385A5249A7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D5EA4ABB-BD6C-45E4-A597-696EB7E33A37}"/>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72000"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4572000" y="949325"/>
            <a:ext cx="4572001"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unntekst 4">
            <a:extLst>
              <a:ext uri="{FF2B5EF4-FFF2-40B4-BE49-F238E27FC236}">
                <a16:creationId xmlns:a16="http://schemas.microsoft.com/office/drawing/2014/main" id="{3E6543C4-93A1-4C57-A11A-B31710748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DFB5915-0D36-456C-BC40-D89A2D0B3D9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6C1FF13-0E0D-4EC1-AECE-5D2FCC2E0C9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pic>
        <p:nvPicPr>
          <p:cNvPr id="16" name="Bilde 15">
            <a:extLst>
              <a:ext uri="{FF2B5EF4-FFF2-40B4-BE49-F238E27FC236}">
                <a16:creationId xmlns:a16="http://schemas.microsoft.com/office/drawing/2014/main" id="{95689478-ABCE-499E-B3BB-87C4D53FE2F5}"/>
              </a:ext>
            </a:extLst>
          </p:cNvPr>
          <p:cNvPicPr>
            <a:picLocks noChangeAspect="1"/>
          </p:cNvPicPr>
          <p:nvPr userDrawn="1"/>
        </p:nvPicPr>
        <p:blipFill>
          <a:blip r:embed="rId2"/>
          <a:stretch>
            <a:fillRect/>
          </a:stretch>
        </p:blipFill>
        <p:spPr>
          <a:xfrm>
            <a:off x="190800" y="223875"/>
            <a:ext cx="1202242" cy="336234"/>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5508625" y="949325"/>
            <a:ext cx="3635376" cy="1979857"/>
          </a:xfrm>
          <a:solidFill>
            <a:schemeClr val="bg2"/>
          </a:solidFill>
        </p:spPr>
        <p:txBody>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5508625"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3830E1D0-361D-4108-BC62-A5D7F55FA76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D41E6985-EC8C-47B0-AD6B-E81ED2B4C95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E8F7B251-D6AC-400E-A9A7-2BD825155C1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5508625" y="949325"/>
            <a:ext cx="3635376"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5508625"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E08137B0-5DD3-4087-8738-E9E4D536B10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3165DFA-08F0-4CB9-A63C-8DFEB0FAF9B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C4BE2A0-457F-421F-8488-27B7C12E687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pic>
        <p:nvPicPr>
          <p:cNvPr id="17" name="Bilde 16">
            <a:extLst>
              <a:ext uri="{FF2B5EF4-FFF2-40B4-BE49-F238E27FC236}">
                <a16:creationId xmlns:a16="http://schemas.microsoft.com/office/drawing/2014/main" id="{ECF3E57A-88CA-4FEA-9D55-F4AC57247B29}"/>
              </a:ext>
            </a:extLst>
          </p:cNvPr>
          <p:cNvPicPr>
            <a:picLocks noChangeAspect="1"/>
          </p:cNvPicPr>
          <p:nvPr userDrawn="1"/>
        </p:nvPicPr>
        <p:blipFill>
          <a:blip r:embed="rId2"/>
          <a:stretch>
            <a:fillRect/>
          </a:stretch>
        </p:blipFill>
        <p:spPr>
          <a:xfrm>
            <a:off x="190800" y="223875"/>
            <a:ext cx="1202242" cy="336234"/>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708002" y="949325"/>
            <a:ext cx="5435997"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708002"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29183"/>
            <a:ext cx="3708002" cy="1838082"/>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16405EB3-1C5F-4E95-908A-5697D091C33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4B6917B2-124F-4778-9D7E-C7E5230EC1C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C0D63606-88B0-421C-BC8D-DA4D415A491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5"/>
            <a:ext cx="5468938"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3" name="Plassholder for bunntekst 4">
            <a:extLst>
              <a:ext uri="{FF2B5EF4-FFF2-40B4-BE49-F238E27FC236}">
                <a16:creationId xmlns:a16="http://schemas.microsoft.com/office/drawing/2014/main" id="{83030E43-5A22-4516-84E5-C39CD714C4D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2B0292CC-A862-4085-A4F0-99E8F9B9B81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F6730672-4D61-403F-994F-0A1EF693C94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pic>
        <p:nvPicPr>
          <p:cNvPr id="16" name="Bilde 15">
            <a:extLst>
              <a:ext uri="{FF2B5EF4-FFF2-40B4-BE49-F238E27FC236}">
                <a16:creationId xmlns:a16="http://schemas.microsoft.com/office/drawing/2014/main" id="{5F6956DE-F34B-4593-90B1-87BFEEBCAC5D}"/>
              </a:ext>
            </a:extLst>
          </p:cNvPr>
          <p:cNvPicPr>
            <a:picLocks noChangeAspect="1"/>
          </p:cNvPicPr>
          <p:nvPr userDrawn="1"/>
        </p:nvPicPr>
        <p:blipFill>
          <a:blip r:embed="rId2"/>
          <a:stretch>
            <a:fillRect/>
          </a:stretch>
        </p:blipFill>
        <p:spPr>
          <a:xfrm>
            <a:off x="190800" y="223875"/>
            <a:ext cx="1202242" cy="336234"/>
          </a:xfrm>
          <a:prstGeom prst="rect">
            <a:avLst/>
          </a:prstGeom>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1788038"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1835194" y="2974463"/>
            <a:ext cx="3632757"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5515107" y="2974463"/>
            <a:ext cx="3628893"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0" name="Plassholder for bunntekst 4">
            <a:extLst>
              <a:ext uri="{FF2B5EF4-FFF2-40B4-BE49-F238E27FC236}">
                <a16:creationId xmlns:a16="http://schemas.microsoft.com/office/drawing/2014/main" id="{AB1743F3-BA34-4D4E-BA54-C993ABBC190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C1A0B519-CB0E-42E9-9366-1B52BFA30E6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D2A4895-074C-481E-BA11-460AD3EB5D2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normAutofit/>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1788038"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1835194" y="2974463"/>
            <a:ext cx="3632757"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5515107" y="2974463"/>
            <a:ext cx="3628893"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5" name="Plassholder for bunntekst 4">
            <a:extLst>
              <a:ext uri="{FF2B5EF4-FFF2-40B4-BE49-F238E27FC236}">
                <a16:creationId xmlns:a16="http://schemas.microsoft.com/office/drawing/2014/main" id="{2C8D8BB1-960A-4CF1-B84A-97909DEDBC6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0C9B353-854F-49E8-BA63-5AB6304BFB7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BAE2D154-F65B-43AA-9D04-AE68267C1AC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pic>
        <p:nvPicPr>
          <p:cNvPr id="20" name="Bilde 19">
            <a:extLst>
              <a:ext uri="{FF2B5EF4-FFF2-40B4-BE49-F238E27FC236}">
                <a16:creationId xmlns:a16="http://schemas.microsoft.com/office/drawing/2014/main" id="{308D77E1-8269-4AE2-94CF-2D6DBEFF5A99}"/>
              </a:ext>
            </a:extLst>
          </p:cNvPr>
          <p:cNvPicPr>
            <a:picLocks noChangeAspect="1"/>
          </p:cNvPicPr>
          <p:nvPr userDrawn="1"/>
        </p:nvPicPr>
        <p:blipFill>
          <a:blip r:embed="rId2"/>
          <a:stretch>
            <a:fillRect/>
          </a:stretch>
        </p:blipFill>
        <p:spPr>
          <a:xfrm>
            <a:off x="190800" y="223875"/>
            <a:ext cx="1202242" cy="336234"/>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bilder (hvit)">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3663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40014"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ssholder for bilde 9"/>
          <p:cNvSpPr>
            <a:spLocks noGrp="1"/>
          </p:cNvSpPr>
          <p:nvPr>
            <p:ph type="pic" sz="quarter" idx="13"/>
          </p:nvPr>
        </p:nvSpPr>
        <p:spPr>
          <a:xfrm>
            <a:off x="605534"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540014"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610215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3285522" y="3854590"/>
            <a:ext cx="2497377" cy="163513"/>
          </a:xfrm>
        </p:spPr>
        <p:txBody>
          <a:bodyPr anchor="t" anchorCtr="0">
            <a:normAutofit/>
          </a:bodyPr>
          <a:lstStyle>
            <a:lvl1pPr marL="0" indent="0">
              <a:buNone/>
              <a:defRPr sz="800"/>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6033168"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14" name="Plassholder for bunntekst 4">
            <a:extLst>
              <a:ext uri="{FF2B5EF4-FFF2-40B4-BE49-F238E27FC236}">
                <a16:creationId xmlns:a16="http://schemas.microsoft.com/office/drawing/2014/main" id="{FF28CFD1-CD16-4B17-8D4C-3C512A11E0D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7" name="Plassholder for lysbildenummer 5">
            <a:extLst>
              <a:ext uri="{FF2B5EF4-FFF2-40B4-BE49-F238E27FC236}">
                <a16:creationId xmlns:a16="http://schemas.microsoft.com/office/drawing/2014/main" id="{A778F3D4-5530-41AA-8343-885EE30A99D6}"/>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8" name="Plassholder for dato 3">
            <a:extLst>
              <a:ext uri="{FF2B5EF4-FFF2-40B4-BE49-F238E27FC236}">
                <a16:creationId xmlns:a16="http://schemas.microsoft.com/office/drawing/2014/main" id="{98A79BF5-E36E-4084-92C7-0D26BF693CE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3663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40014"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ssholder for bilde 9"/>
          <p:cNvSpPr>
            <a:spLocks noGrp="1"/>
          </p:cNvSpPr>
          <p:nvPr>
            <p:ph type="pic" sz="quarter" idx="13"/>
          </p:nvPr>
        </p:nvSpPr>
        <p:spPr>
          <a:xfrm>
            <a:off x="605534"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540014" y="3854590"/>
            <a:ext cx="2567353"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610215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3292779" y="3854590"/>
            <a:ext cx="2562897"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25" name="Plassholder for tekst 11"/>
          <p:cNvSpPr>
            <a:spLocks noGrp="1"/>
          </p:cNvSpPr>
          <p:nvPr>
            <p:ph type="body" sz="quarter" idx="20" hasCustomPrompt="1"/>
          </p:nvPr>
        </p:nvSpPr>
        <p:spPr>
          <a:xfrm>
            <a:off x="6054939" y="3854590"/>
            <a:ext cx="2562897"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17" name="Plassholder for bunntekst 4">
            <a:extLst>
              <a:ext uri="{FF2B5EF4-FFF2-40B4-BE49-F238E27FC236}">
                <a16:creationId xmlns:a16="http://schemas.microsoft.com/office/drawing/2014/main" id="{667B929B-13A1-4205-9F56-7369333EB0F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2C7FBFD6-E700-4A13-98BE-C3DDE339A23F}"/>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62F26161-155D-4D09-9C41-CE095B429DD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pic>
        <p:nvPicPr>
          <p:cNvPr id="26" name="Bilde 25">
            <a:extLst>
              <a:ext uri="{FF2B5EF4-FFF2-40B4-BE49-F238E27FC236}">
                <a16:creationId xmlns:a16="http://schemas.microsoft.com/office/drawing/2014/main" id="{130B869C-C019-4488-A5EA-B22F989EEC15}"/>
              </a:ext>
            </a:extLst>
          </p:cNvPr>
          <p:cNvPicPr>
            <a:picLocks noChangeAspect="1"/>
          </p:cNvPicPr>
          <p:nvPr userDrawn="1"/>
        </p:nvPicPr>
        <p:blipFill>
          <a:blip r:embed="rId2"/>
          <a:stretch>
            <a:fillRect/>
          </a:stretch>
        </p:blipFill>
        <p:spPr>
          <a:xfrm>
            <a:off x="190800" y="223875"/>
            <a:ext cx="1202242" cy="3362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orside – hundetjenest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18CB5C8-56AE-4476-BC7A-4F28361278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559" r="-1"/>
          <a:stretch/>
        </p:blipFill>
        <p:spPr>
          <a:xfrm>
            <a:off x="1" y="842963"/>
            <a:ext cx="9141356" cy="3889372"/>
          </a:xfrm>
          <a:prstGeom prst="rect">
            <a:avLst/>
          </a:prstGeom>
        </p:spPr>
      </p:pic>
      <p:sp>
        <p:nvSpPr>
          <p:cNvPr id="17" name="Rektangel 16">
            <a:extLst>
              <a:ext uri="{FF2B5EF4-FFF2-40B4-BE49-F238E27FC236}">
                <a16:creationId xmlns:a16="http://schemas.microsoft.com/office/drawing/2014/main" id="{0544ADF6-CA99-4646-954C-DFCF31030BC1}"/>
              </a:ext>
            </a:extLst>
          </p:cNvPr>
          <p:cNvSpPr/>
          <p:nvPr userDrawn="1"/>
        </p:nvSpPr>
        <p:spPr>
          <a:xfrm rot="10800000">
            <a:off x="1"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42D0AFB2-E3E0-4F3F-9E0A-DE928C3F6B97}"/>
              </a:ext>
            </a:extLst>
          </p:cNvPr>
          <p:cNvSpPr/>
          <p:nvPr userDrawn="1"/>
        </p:nvSpPr>
        <p:spPr>
          <a:xfrm rot="10800000">
            <a:off x="1"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CCA67D5C-1C06-4204-89AB-D24541D17ADC}"/>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spcBef>
                <a:spcPct val="50000"/>
              </a:spcBef>
            </a:pPr>
            <a:r>
              <a:rPr lang="nb-NO" sz="600" b="1" kern="1200" dirty="0">
                <a:solidFill>
                  <a:schemeClr val="tx1"/>
                </a:solidFill>
                <a:effectLst/>
                <a:latin typeface="+mj-lt"/>
                <a:ea typeface="Arial" charset="0"/>
                <a:cs typeface="Arial" charset="0"/>
              </a:rPr>
              <a:t>NATIONAL POLICE DIRECTORATE</a:t>
            </a:r>
            <a:endParaRPr lang="nb-NO" altLang="nb-NO" sz="600" b="1" dirty="0">
              <a:latin typeface="+mj-lt"/>
            </a:endParaRPr>
          </a:p>
        </p:txBody>
      </p:sp>
    </p:spTree>
    <p:extLst>
      <p:ext uri="{BB962C8B-B14F-4D97-AF65-F5344CB8AC3E}">
        <p14:creationId xmlns:p14="http://schemas.microsoft.com/office/powerpoint/2010/main" val="3108461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 bilder (hvit)">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D28F9E43-FD9D-43FF-93DC-7CB86CA9B48D}"/>
              </a:ext>
            </a:extLst>
          </p:cNvPr>
          <p:cNvSpPr/>
          <p:nvPr userDrawn="1"/>
        </p:nvSpPr>
        <p:spPr>
          <a:xfrm>
            <a:off x="540014"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ktangel 17">
            <a:extLst>
              <a:ext uri="{FF2B5EF4-FFF2-40B4-BE49-F238E27FC236}">
                <a16:creationId xmlns:a16="http://schemas.microsoft.com/office/drawing/2014/main" id="{CA19233E-6CC1-4C91-AB06-57AB112BC997}"/>
              </a:ext>
            </a:extLst>
          </p:cNvPr>
          <p:cNvSpPr/>
          <p:nvPr userDrawn="1"/>
        </p:nvSpPr>
        <p:spPr>
          <a:xfrm>
            <a:off x="2172793"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ktangel 19">
            <a:extLst>
              <a:ext uri="{FF2B5EF4-FFF2-40B4-BE49-F238E27FC236}">
                <a16:creationId xmlns:a16="http://schemas.microsoft.com/office/drawing/2014/main" id="{5616E4BB-248D-4D52-B6BE-7E8339C121D5}"/>
              </a:ext>
            </a:extLst>
          </p:cNvPr>
          <p:cNvSpPr/>
          <p:nvPr userDrawn="1"/>
        </p:nvSpPr>
        <p:spPr>
          <a:xfrm>
            <a:off x="3805572"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ktangel 20">
            <a:extLst>
              <a:ext uri="{FF2B5EF4-FFF2-40B4-BE49-F238E27FC236}">
                <a16:creationId xmlns:a16="http://schemas.microsoft.com/office/drawing/2014/main" id="{5C8330A6-52C1-4F21-AAF4-F0CA466590BF}"/>
              </a:ext>
            </a:extLst>
          </p:cNvPr>
          <p:cNvSpPr/>
          <p:nvPr userDrawn="1"/>
        </p:nvSpPr>
        <p:spPr>
          <a:xfrm>
            <a:off x="543800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ktangel 25">
            <a:extLst>
              <a:ext uri="{FF2B5EF4-FFF2-40B4-BE49-F238E27FC236}">
                <a16:creationId xmlns:a16="http://schemas.microsoft.com/office/drawing/2014/main" id="{E9FF5287-8C01-44A5-AD4B-40D2FD85ABF9}"/>
              </a:ext>
            </a:extLst>
          </p:cNvPr>
          <p:cNvSpPr/>
          <p:nvPr userDrawn="1"/>
        </p:nvSpPr>
        <p:spPr>
          <a:xfrm>
            <a:off x="707113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lassholder for bilde 9">
            <a:extLst>
              <a:ext uri="{FF2B5EF4-FFF2-40B4-BE49-F238E27FC236}">
                <a16:creationId xmlns:a16="http://schemas.microsoft.com/office/drawing/2014/main" id="{C6851150-98D6-40D2-BBA2-ED2C978A2C4C}"/>
              </a:ext>
            </a:extLst>
          </p:cNvPr>
          <p:cNvSpPr>
            <a:spLocks noGrp="1"/>
          </p:cNvSpPr>
          <p:nvPr>
            <p:ph type="pic" sz="quarter" idx="18"/>
          </p:nvPr>
        </p:nvSpPr>
        <p:spPr>
          <a:xfrm>
            <a:off x="712818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29" name="Plassholder for bilde 9">
            <a:extLst>
              <a:ext uri="{FF2B5EF4-FFF2-40B4-BE49-F238E27FC236}">
                <a16:creationId xmlns:a16="http://schemas.microsoft.com/office/drawing/2014/main" id="{03CA22C5-A17A-4D30-9B0E-7B4B3397E07C}"/>
              </a:ext>
            </a:extLst>
          </p:cNvPr>
          <p:cNvSpPr>
            <a:spLocks noGrp="1"/>
          </p:cNvSpPr>
          <p:nvPr>
            <p:ph type="pic" sz="quarter" idx="21"/>
          </p:nvPr>
        </p:nvSpPr>
        <p:spPr>
          <a:xfrm>
            <a:off x="549540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0" name="Plassholder for bilde 9">
            <a:extLst>
              <a:ext uri="{FF2B5EF4-FFF2-40B4-BE49-F238E27FC236}">
                <a16:creationId xmlns:a16="http://schemas.microsoft.com/office/drawing/2014/main" id="{3BE473E8-CF35-42E3-95A9-8C483D7B5DAE}"/>
              </a:ext>
            </a:extLst>
          </p:cNvPr>
          <p:cNvSpPr>
            <a:spLocks noGrp="1"/>
          </p:cNvSpPr>
          <p:nvPr>
            <p:ph type="pic" sz="quarter" idx="22"/>
          </p:nvPr>
        </p:nvSpPr>
        <p:spPr>
          <a:xfrm>
            <a:off x="3862628"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1" name="Plassholder for bilde 9">
            <a:extLst>
              <a:ext uri="{FF2B5EF4-FFF2-40B4-BE49-F238E27FC236}">
                <a16:creationId xmlns:a16="http://schemas.microsoft.com/office/drawing/2014/main" id="{28FEDD48-B038-4916-A519-426C530FBA8F}"/>
              </a:ext>
            </a:extLst>
          </p:cNvPr>
          <p:cNvSpPr>
            <a:spLocks noGrp="1"/>
          </p:cNvSpPr>
          <p:nvPr>
            <p:ph type="pic" sz="quarter" idx="23"/>
          </p:nvPr>
        </p:nvSpPr>
        <p:spPr>
          <a:xfrm>
            <a:off x="2230936"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2" name="Plassholder for bilde 9">
            <a:extLst>
              <a:ext uri="{FF2B5EF4-FFF2-40B4-BE49-F238E27FC236}">
                <a16:creationId xmlns:a16="http://schemas.microsoft.com/office/drawing/2014/main" id="{510D8A24-550F-4551-9E27-ABC092521192}"/>
              </a:ext>
            </a:extLst>
          </p:cNvPr>
          <p:cNvSpPr>
            <a:spLocks noGrp="1"/>
          </p:cNvSpPr>
          <p:nvPr>
            <p:ph type="pic" sz="quarter" idx="24"/>
          </p:nvPr>
        </p:nvSpPr>
        <p:spPr>
          <a:xfrm>
            <a:off x="597070" y="8953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3" name="Plassholder for tekst 11">
            <a:extLst>
              <a:ext uri="{FF2B5EF4-FFF2-40B4-BE49-F238E27FC236}">
                <a16:creationId xmlns:a16="http://schemas.microsoft.com/office/drawing/2014/main" id="{34B95272-B564-4191-A7A3-6106A6ABA9FC}"/>
              </a:ext>
            </a:extLst>
          </p:cNvPr>
          <p:cNvSpPr>
            <a:spLocks noGrp="1"/>
          </p:cNvSpPr>
          <p:nvPr>
            <p:ph type="body" sz="quarter" idx="26" hasCustomPrompt="1"/>
          </p:nvPr>
        </p:nvSpPr>
        <p:spPr>
          <a:xfrm>
            <a:off x="540014"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4" name="Plassholder for tekst 11">
            <a:extLst>
              <a:ext uri="{FF2B5EF4-FFF2-40B4-BE49-F238E27FC236}">
                <a16:creationId xmlns:a16="http://schemas.microsoft.com/office/drawing/2014/main" id="{71FF20B2-0F76-4949-888D-8B489B8BBCEF}"/>
              </a:ext>
            </a:extLst>
          </p:cNvPr>
          <p:cNvSpPr>
            <a:spLocks noGrp="1"/>
          </p:cNvSpPr>
          <p:nvPr>
            <p:ph type="body" sz="quarter" idx="45" hasCustomPrompt="1"/>
          </p:nvPr>
        </p:nvSpPr>
        <p:spPr>
          <a:xfrm>
            <a:off x="2172793"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5" name="Plassholder for tekst 11">
            <a:extLst>
              <a:ext uri="{FF2B5EF4-FFF2-40B4-BE49-F238E27FC236}">
                <a16:creationId xmlns:a16="http://schemas.microsoft.com/office/drawing/2014/main" id="{7C406ABF-237B-4AB2-9B63-9CE8C1276D0A}"/>
              </a:ext>
            </a:extLst>
          </p:cNvPr>
          <p:cNvSpPr>
            <a:spLocks noGrp="1"/>
          </p:cNvSpPr>
          <p:nvPr>
            <p:ph type="body" sz="quarter" idx="46" hasCustomPrompt="1"/>
          </p:nvPr>
        </p:nvSpPr>
        <p:spPr>
          <a:xfrm>
            <a:off x="3805572"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6" name="Plassholder for tekst 11">
            <a:extLst>
              <a:ext uri="{FF2B5EF4-FFF2-40B4-BE49-F238E27FC236}">
                <a16:creationId xmlns:a16="http://schemas.microsoft.com/office/drawing/2014/main" id="{8BAEE01D-CA66-47A3-A9AC-0D0B7FDE70E9}"/>
              </a:ext>
            </a:extLst>
          </p:cNvPr>
          <p:cNvSpPr>
            <a:spLocks noGrp="1"/>
          </p:cNvSpPr>
          <p:nvPr>
            <p:ph type="body" sz="quarter" idx="47" hasCustomPrompt="1"/>
          </p:nvPr>
        </p:nvSpPr>
        <p:spPr>
          <a:xfrm>
            <a:off x="5438001"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7" name="Plassholder for tekst 11">
            <a:extLst>
              <a:ext uri="{FF2B5EF4-FFF2-40B4-BE49-F238E27FC236}">
                <a16:creationId xmlns:a16="http://schemas.microsoft.com/office/drawing/2014/main" id="{D8BF249A-92BB-4159-BC43-0F96048B4195}"/>
              </a:ext>
            </a:extLst>
          </p:cNvPr>
          <p:cNvSpPr>
            <a:spLocks noGrp="1"/>
          </p:cNvSpPr>
          <p:nvPr>
            <p:ph type="body" sz="quarter" idx="48" hasCustomPrompt="1"/>
          </p:nvPr>
        </p:nvSpPr>
        <p:spPr>
          <a:xfrm>
            <a:off x="7070431" y="2466182"/>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8" name="Plassholder for tekst 11">
            <a:extLst>
              <a:ext uri="{FF2B5EF4-FFF2-40B4-BE49-F238E27FC236}">
                <a16:creationId xmlns:a16="http://schemas.microsoft.com/office/drawing/2014/main" id="{AB19DEA8-79A0-4F30-8E4D-8BF07E3345E6}"/>
              </a:ext>
            </a:extLst>
          </p:cNvPr>
          <p:cNvSpPr>
            <a:spLocks noGrp="1"/>
          </p:cNvSpPr>
          <p:nvPr>
            <p:ph type="body" sz="quarter" idx="54" hasCustomPrompt="1"/>
          </p:nvPr>
        </p:nvSpPr>
        <p:spPr>
          <a:xfrm>
            <a:off x="539751" y="4445290"/>
            <a:ext cx="1510872"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9" name="Plassholder for tekst 11">
            <a:extLst>
              <a:ext uri="{FF2B5EF4-FFF2-40B4-BE49-F238E27FC236}">
                <a16:creationId xmlns:a16="http://schemas.microsoft.com/office/drawing/2014/main" id="{80AD255D-8442-43A7-AEA1-12F28AAE559F}"/>
              </a:ext>
            </a:extLst>
          </p:cNvPr>
          <p:cNvSpPr>
            <a:spLocks noGrp="1"/>
          </p:cNvSpPr>
          <p:nvPr>
            <p:ph type="body" sz="quarter" idx="55" hasCustomPrompt="1"/>
          </p:nvPr>
        </p:nvSpPr>
        <p:spPr>
          <a:xfrm>
            <a:off x="2172793" y="4445290"/>
            <a:ext cx="1508073"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0" name="Plassholder for tekst 11">
            <a:extLst>
              <a:ext uri="{FF2B5EF4-FFF2-40B4-BE49-F238E27FC236}">
                <a16:creationId xmlns:a16="http://schemas.microsoft.com/office/drawing/2014/main" id="{CE77484B-12DA-470D-9ADA-F5285621FE84}"/>
              </a:ext>
            </a:extLst>
          </p:cNvPr>
          <p:cNvSpPr>
            <a:spLocks noGrp="1"/>
          </p:cNvSpPr>
          <p:nvPr>
            <p:ph type="body" sz="quarter" idx="56" hasCustomPrompt="1"/>
          </p:nvPr>
        </p:nvSpPr>
        <p:spPr>
          <a:xfrm>
            <a:off x="3811926" y="4445290"/>
            <a:ext cx="1495016"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1" name="Plassholder for tekst 11">
            <a:extLst>
              <a:ext uri="{FF2B5EF4-FFF2-40B4-BE49-F238E27FC236}">
                <a16:creationId xmlns:a16="http://schemas.microsoft.com/office/drawing/2014/main" id="{1A4EAE20-B2A0-4DB4-AF5C-C9EB961F89B0}"/>
              </a:ext>
            </a:extLst>
          </p:cNvPr>
          <p:cNvSpPr>
            <a:spLocks noGrp="1"/>
          </p:cNvSpPr>
          <p:nvPr>
            <p:ph type="body" sz="quarter" idx="57" hasCustomPrompt="1"/>
          </p:nvPr>
        </p:nvSpPr>
        <p:spPr>
          <a:xfrm>
            <a:off x="5438002" y="4445290"/>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2" name="Plassholder for tekst 11">
            <a:extLst>
              <a:ext uri="{FF2B5EF4-FFF2-40B4-BE49-F238E27FC236}">
                <a16:creationId xmlns:a16="http://schemas.microsoft.com/office/drawing/2014/main" id="{2890A0E8-1E61-4D93-ABF0-0349F9B82E96}"/>
              </a:ext>
            </a:extLst>
          </p:cNvPr>
          <p:cNvSpPr>
            <a:spLocks noGrp="1"/>
          </p:cNvSpPr>
          <p:nvPr>
            <p:ph type="body" sz="quarter" idx="58" hasCustomPrompt="1"/>
          </p:nvPr>
        </p:nvSpPr>
        <p:spPr>
          <a:xfrm>
            <a:off x="7070430" y="4445290"/>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3" name="Rektangel 42">
            <a:extLst>
              <a:ext uri="{FF2B5EF4-FFF2-40B4-BE49-F238E27FC236}">
                <a16:creationId xmlns:a16="http://schemas.microsoft.com/office/drawing/2014/main" id="{3EE5688E-3EA6-45EC-B52A-79B6326EE3A7}"/>
              </a:ext>
            </a:extLst>
          </p:cNvPr>
          <p:cNvSpPr/>
          <p:nvPr userDrawn="1"/>
        </p:nvSpPr>
        <p:spPr>
          <a:xfrm>
            <a:off x="540014"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ktangel 43">
            <a:extLst>
              <a:ext uri="{FF2B5EF4-FFF2-40B4-BE49-F238E27FC236}">
                <a16:creationId xmlns:a16="http://schemas.microsoft.com/office/drawing/2014/main" id="{EFF2E067-0ACD-4978-AC43-8B18A70A3E07}"/>
              </a:ext>
            </a:extLst>
          </p:cNvPr>
          <p:cNvSpPr/>
          <p:nvPr userDrawn="1"/>
        </p:nvSpPr>
        <p:spPr>
          <a:xfrm>
            <a:off x="2172793"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ktangel 44">
            <a:extLst>
              <a:ext uri="{FF2B5EF4-FFF2-40B4-BE49-F238E27FC236}">
                <a16:creationId xmlns:a16="http://schemas.microsoft.com/office/drawing/2014/main" id="{B5EE5AE5-008E-4294-858F-65CD7CAEF64D}"/>
              </a:ext>
            </a:extLst>
          </p:cNvPr>
          <p:cNvSpPr/>
          <p:nvPr userDrawn="1"/>
        </p:nvSpPr>
        <p:spPr>
          <a:xfrm>
            <a:off x="3805572"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ktangel 45">
            <a:extLst>
              <a:ext uri="{FF2B5EF4-FFF2-40B4-BE49-F238E27FC236}">
                <a16:creationId xmlns:a16="http://schemas.microsoft.com/office/drawing/2014/main" id="{2FEDD2E8-EA4B-414D-ABDF-F4BF5F711838}"/>
              </a:ext>
            </a:extLst>
          </p:cNvPr>
          <p:cNvSpPr/>
          <p:nvPr userDrawn="1"/>
        </p:nvSpPr>
        <p:spPr>
          <a:xfrm>
            <a:off x="543800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ktangel 46">
            <a:extLst>
              <a:ext uri="{FF2B5EF4-FFF2-40B4-BE49-F238E27FC236}">
                <a16:creationId xmlns:a16="http://schemas.microsoft.com/office/drawing/2014/main" id="{6700CA7C-BF14-420F-9264-18B27FDA25F7}"/>
              </a:ext>
            </a:extLst>
          </p:cNvPr>
          <p:cNvSpPr/>
          <p:nvPr userDrawn="1"/>
        </p:nvSpPr>
        <p:spPr>
          <a:xfrm>
            <a:off x="707113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lassholder for bilde 9">
            <a:extLst>
              <a:ext uri="{FF2B5EF4-FFF2-40B4-BE49-F238E27FC236}">
                <a16:creationId xmlns:a16="http://schemas.microsoft.com/office/drawing/2014/main" id="{437AD361-34EC-4918-8B37-7982F137F13F}"/>
              </a:ext>
            </a:extLst>
          </p:cNvPr>
          <p:cNvSpPr>
            <a:spLocks noGrp="1"/>
          </p:cNvSpPr>
          <p:nvPr>
            <p:ph type="pic" sz="quarter" idx="59"/>
          </p:nvPr>
        </p:nvSpPr>
        <p:spPr>
          <a:xfrm>
            <a:off x="7128187"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49" name="Plassholder for bilde 9">
            <a:extLst>
              <a:ext uri="{FF2B5EF4-FFF2-40B4-BE49-F238E27FC236}">
                <a16:creationId xmlns:a16="http://schemas.microsoft.com/office/drawing/2014/main" id="{BEACA988-147E-4DB0-AC69-3E67AD57E3E1}"/>
              </a:ext>
            </a:extLst>
          </p:cNvPr>
          <p:cNvSpPr>
            <a:spLocks noGrp="1"/>
          </p:cNvSpPr>
          <p:nvPr>
            <p:ph type="pic" sz="quarter" idx="60"/>
          </p:nvPr>
        </p:nvSpPr>
        <p:spPr>
          <a:xfrm>
            <a:off x="549470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0" name="Plassholder for bilde 9">
            <a:extLst>
              <a:ext uri="{FF2B5EF4-FFF2-40B4-BE49-F238E27FC236}">
                <a16:creationId xmlns:a16="http://schemas.microsoft.com/office/drawing/2014/main" id="{6EFD370F-324A-4E6C-847B-128E26757E44}"/>
              </a:ext>
            </a:extLst>
          </p:cNvPr>
          <p:cNvSpPr>
            <a:spLocks noGrp="1"/>
          </p:cNvSpPr>
          <p:nvPr>
            <p:ph type="pic" sz="quarter" idx="61"/>
          </p:nvPr>
        </p:nvSpPr>
        <p:spPr>
          <a:xfrm>
            <a:off x="3862628"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1" name="Plassholder for bilde 9">
            <a:extLst>
              <a:ext uri="{FF2B5EF4-FFF2-40B4-BE49-F238E27FC236}">
                <a16:creationId xmlns:a16="http://schemas.microsoft.com/office/drawing/2014/main" id="{D0CAE83B-0618-4D28-82DB-0E070727B1B3}"/>
              </a:ext>
            </a:extLst>
          </p:cNvPr>
          <p:cNvSpPr>
            <a:spLocks noGrp="1"/>
          </p:cNvSpPr>
          <p:nvPr>
            <p:ph type="pic" sz="quarter" idx="62"/>
          </p:nvPr>
        </p:nvSpPr>
        <p:spPr>
          <a:xfrm>
            <a:off x="223093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2" name="Plassholder for bilde 9">
            <a:extLst>
              <a:ext uri="{FF2B5EF4-FFF2-40B4-BE49-F238E27FC236}">
                <a16:creationId xmlns:a16="http://schemas.microsoft.com/office/drawing/2014/main" id="{AAACD13D-8511-4321-BB38-3F76C7EAA3B3}"/>
              </a:ext>
            </a:extLst>
          </p:cNvPr>
          <p:cNvSpPr>
            <a:spLocks noGrp="1"/>
          </p:cNvSpPr>
          <p:nvPr>
            <p:ph type="pic" sz="quarter" idx="63"/>
          </p:nvPr>
        </p:nvSpPr>
        <p:spPr>
          <a:xfrm>
            <a:off x="597070" y="2868772"/>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3" name="Plassholder for bunntekst 4">
            <a:extLst>
              <a:ext uri="{FF2B5EF4-FFF2-40B4-BE49-F238E27FC236}">
                <a16:creationId xmlns:a16="http://schemas.microsoft.com/office/drawing/2014/main" id="{267260E4-2086-4E93-A9B0-9B4B9492EB9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54" name="Plassholder for lysbildenummer 5">
            <a:extLst>
              <a:ext uri="{FF2B5EF4-FFF2-40B4-BE49-F238E27FC236}">
                <a16:creationId xmlns:a16="http://schemas.microsoft.com/office/drawing/2014/main" id="{8C5614AA-7DB9-4156-B417-31AEAA02EB48}"/>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55" name="Plassholder for dato 3">
            <a:extLst>
              <a:ext uri="{FF2B5EF4-FFF2-40B4-BE49-F238E27FC236}">
                <a16:creationId xmlns:a16="http://schemas.microsoft.com/office/drawing/2014/main" id="{17A20962-280A-420E-AB96-47433B01041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extLst>
      <p:ext uri="{BB962C8B-B14F-4D97-AF65-F5344CB8AC3E}">
        <p14:creationId xmlns:p14="http://schemas.microsoft.com/office/powerpoint/2010/main" val="30062558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0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53" name="Rektangel 52">
            <a:extLst>
              <a:ext uri="{FF2B5EF4-FFF2-40B4-BE49-F238E27FC236}">
                <a16:creationId xmlns:a16="http://schemas.microsoft.com/office/drawing/2014/main" id="{FF841A91-B6F8-449F-A4BD-F6A1367C1978}"/>
              </a:ext>
            </a:extLst>
          </p:cNvPr>
          <p:cNvSpPr/>
          <p:nvPr userDrawn="1"/>
        </p:nvSpPr>
        <p:spPr>
          <a:xfrm>
            <a:off x="540014"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ktangel 53">
            <a:extLst>
              <a:ext uri="{FF2B5EF4-FFF2-40B4-BE49-F238E27FC236}">
                <a16:creationId xmlns:a16="http://schemas.microsoft.com/office/drawing/2014/main" id="{6C651AEB-0DBE-47A9-A249-082E532D58F5}"/>
              </a:ext>
            </a:extLst>
          </p:cNvPr>
          <p:cNvSpPr/>
          <p:nvPr userDrawn="1"/>
        </p:nvSpPr>
        <p:spPr>
          <a:xfrm>
            <a:off x="2172793"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ktangel 54">
            <a:extLst>
              <a:ext uri="{FF2B5EF4-FFF2-40B4-BE49-F238E27FC236}">
                <a16:creationId xmlns:a16="http://schemas.microsoft.com/office/drawing/2014/main" id="{7CB81512-901A-49E3-A3E3-6C02A16873C8}"/>
              </a:ext>
            </a:extLst>
          </p:cNvPr>
          <p:cNvSpPr/>
          <p:nvPr userDrawn="1"/>
        </p:nvSpPr>
        <p:spPr>
          <a:xfrm>
            <a:off x="3805572"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ktangel 55">
            <a:extLst>
              <a:ext uri="{FF2B5EF4-FFF2-40B4-BE49-F238E27FC236}">
                <a16:creationId xmlns:a16="http://schemas.microsoft.com/office/drawing/2014/main" id="{3C77165F-D10C-4315-8BC3-E6243AA7B0D6}"/>
              </a:ext>
            </a:extLst>
          </p:cNvPr>
          <p:cNvSpPr/>
          <p:nvPr userDrawn="1"/>
        </p:nvSpPr>
        <p:spPr>
          <a:xfrm>
            <a:off x="543800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ktangel 56">
            <a:extLst>
              <a:ext uri="{FF2B5EF4-FFF2-40B4-BE49-F238E27FC236}">
                <a16:creationId xmlns:a16="http://schemas.microsoft.com/office/drawing/2014/main" id="{D4F5C8F9-2D0D-4424-BAB6-30F1353EF11D}"/>
              </a:ext>
            </a:extLst>
          </p:cNvPr>
          <p:cNvSpPr/>
          <p:nvPr userDrawn="1"/>
        </p:nvSpPr>
        <p:spPr>
          <a:xfrm>
            <a:off x="707113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Plassholder for bilde 9">
            <a:extLst>
              <a:ext uri="{FF2B5EF4-FFF2-40B4-BE49-F238E27FC236}">
                <a16:creationId xmlns:a16="http://schemas.microsoft.com/office/drawing/2014/main" id="{BFF7A024-7763-497A-9D71-FD7D6CA67149}"/>
              </a:ext>
            </a:extLst>
          </p:cNvPr>
          <p:cNvSpPr>
            <a:spLocks noGrp="1"/>
          </p:cNvSpPr>
          <p:nvPr>
            <p:ph type="pic" sz="quarter" idx="18"/>
          </p:nvPr>
        </p:nvSpPr>
        <p:spPr>
          <a:xfrm>
            <a:off x="712818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9" name="Plassholder for bilde 9">
            <a:extLst>
              <a:ext uri="{FF2B5EF4-FFF2-40B4-BE49-F238E27FC236}">
                <a16:creationId xmlns:a16="http://schemas.microsoft.com/office/drawing/2014/main" id="{39A8589F-AD1D-4935-8890-8459EED2DCAF}"/>
              </a:ext>
            </a:extLst>
          </p:cNvPr>
          <p:cNvSpPr>
            <a:spLocks noGrp="1"/>
          </p:cNvSpPr>
          <p:nvPr>
            <p:ph type="pic" sz="quarter" idx="21"/>
          </p:nvPr>
        </p:nvSpPr>
        <p:spPr>
          <a:xfrm>
            <a:off x="549540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0" name="Plassholder for bilde 9">
            <a:extLst>
              <a:ext uri="{FF2B5EF4-FFF2-40B4-BE49-F238E27FC236}">
                <a16:creationId xmlns:a16="http://schemas.microsoft.com/office/drawing/2014/main" id="{6BF35C97-5EF8-4623-BB56-707DEE600F4D}"/>
              </a:ext>
            </a:extLst>
          </p:cNvPr>
          <p:cNvSpPr>
            <a:spLocks noGrp="1"/>
          </p:cNvSpPr>
          <p:nvPr>
            <p:ph type="pic" sz="quarter" idx="22"/>
          </p:nvPr>
        </p:nvSpPr>
        <p:spPr>
          <a:xfrm>
            <a:off x="3862628"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1" name="Plassholder for bilde 9">
            <a:extLst>
              <a:ext uri="{FF2B5EF4-FFF2-40B4-BE49-F238E27FC236}">
                <a16:creationId xmlns:a16="http://schemas.microsoft.com/office/drawing/2014/main" id="{9B86B956-4260-4C69-A0A1-4EFC1CF22458}"/>
              </a:ext>
            </a:extLst>
          </p:cNvPr>
          <p:cNvSpPr>
            <a:spLocks noGrp="1"/>
          </p:cNvSpPr>
          <p:nvPr>
            <p:ph type="pic" sz="quarter" idx="23"/>
          </p:nvPr>
        </p:nvSpPr>
        <p:spPr>
          <a:xfrm>
            <a:off x="2230936"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2" name="Plassholder for bilde 9">
            <a:extLst>
              <a:ext uri="{FF2B5EF4-FFF2-40B4-BE49-F238E27FC236}">
                <a16:creationId xmlns:a16="http://schemas.microsoft.com/office/drawing/2014/main" id="{1ECE6509-16B9-4DCF-ACE6-E03D8F183FCD}"/>
              </a:ext>
            </a:extLst>
          </p:cNvPr>
          <p:cNvSpPr>
            <a:spLocks noGrp="1"/>
          </p:cNvSpPr>
          <p:nvPr>
            <p:ph type="pic" sz="quarter" idx="24"/>
          </p:nvPr>
        </p:nvSpPr>
        <p:spPr>
          <a:xfrm>
            <a:off x="597070" y="8953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3" name="Plassholder for tekst 11">
            <a:extLst>
              <a:ext uri="{FF2B5EF4-FFF2-40B4-BE49-F238E27FC236}">
                <a16:creationId xmlns:a16="http://schemas.microsoft.com/office/drawing/2014/main" id="{85314915-C1C4-48D8-B645-04B954904CE5}"/>
              </a:ext>
            </a:extLst>
          </p:cNvPr>
          <p:cNvSpPr>
            <a:spLocks noGrp="1"/>
          </p:cNvSpPr>
          <p:nvPr>
            <p:ph type="body" sz="quarter" idx="26" hasCustomPrompt="1"/>
          </p:nvPr>
        </p:nvSpPr>
        <p:spPr>
          <a:xfrm>
            <a:off x="540014"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4" name="Plassholder for tekst 11">
            <a:extLst>
              <a:ext uri="{FF2B5EF4-FFF2-40B4-BE49-F238E27FC236}">
                <a16:creationId xmlns:a16="http://schemas.microsoft.com/office/drawing/2014/main" id="{7938D1A1-27CA-424B-B6B1-A7F08C21006E}"/>
              </a:ext>
            </a:extLst>
          </p:cNvPr>
          <p:cNvSpPr>
            <a:spLocks noGrp="1"/>
          </p:cNvSpPr>
          <p:nvPr>
            <p:ph type="body" sz="quarter" idx="45" hasCustomPrompt="1"/>
          </p:nvPr>
        </p:nvSpPr>
        <p:spPr>
          <a:xfrm>
            <a:off x="2172793"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5" name="Plassholder for tekst 11">
            <a:extLst>
              <a:ext uri="{FF2B5EF4-FFF2-40B4-BE49-F238E27FC236}">
                <a16:creationId xmlns:a16="http://schemas.microsoft.com/office/drawing/2014/main" id="{4F8C3D84-17DA-4004-8CF5-2D3025969E89}"/>
              </a:ext>
            </a:extLst>
          </p:cNvPr>
          <p:cNvSpPr>
            <a:spLocks noGrp="1"/>
          </p:cNvSpPr>
          <p:nvPr>
            <p:ph type="body" sz="quarter" idx="46" hasCustomPrompt="1"/>
          </p:nvPr>
        </p:nvSpPr>
        <p:spPr>
          <a:xfrm>
            <a:off x="3805572" y="2466182"/>
            <a:ext cx="1501369" cy="303140"/>
          </a:xfrm>
        </p:spPr>
        <p:txBody>
          <a:bodyPr anchor="t" anchorCtr="0">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80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lang="nb-NO" dirty="0"/>
              <a:t>Klikk for å redigere beskrivelse, kilde etc.</a:t>
            </a:r>
          </a:p>
          <a:p>
            <a:pPr lvl="0"/>
            <a:endParaRPr lang="nb-NO" dirty="0"/>
          </a:p>
        </p:txBody>
      </p:sp>
      <p:sp>
        <p:nvSpPr>
          <p:cNvPr id="66" name="Plassholder for tekst 11">
            <a:extLst>
              <a:ext uri="{FF2B5EF4-FFF2-40B4-BE49-F238E27FC236}">
                <a16:creationId xmlns:a16="http://schemas.microsoft.com/office/drawing/2014/main" id="{4811FB6D-2546-49C9-83A5-B7639F2F9AC2}"/>
              </a:ext>
            </a:extLst>
          </p:cNvPr>
          <p:cNvSpPr>
            <a:spLocks noGrp="1"/>
          </p:cNvSpPr>
          <p:nvPr>
            <p:ph type="body" sz="quarter" idx="47" hasCustomPrompt="1"/>
          </p:nvPr>
        </p:nvSpPr>
        <p:spPr>
          <a:xfrm>
            <a:off x="5438001"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7" name="Plassholder for tekst 11">
            <a:extLst>
              <a:ext uri="{FF2B5EF4-FFF2-40B4-BE49-F238E27FC236}">
                <a16:creationId xmlns:a16="http://schemas.microsoft.com/office/drawing/2014/main" id="{77F502D1-3164-4C8A-A4D1-F548E74795C8}"/>
              </a:ext>
            </a:extLst>
          </p:cNvPr>
          <p:cNvSpPr>
            <a:spLocks noGrp="1"/>
          </p:cNvSpPr>
          <p:nvPr>
            <p:ph type="body" sz="quarter" idx="48" hasCustomPrompt="1"/>
          </p:nvPr>
        </p:nvSpPr>
        <p:spPr>
          <a:xfrm>
            <a:off x="7070431" y="2466182"/>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8" name="Plassholder for tekst 11">
            <a:extLst>
              <a:ext uri="{FF2B5EF4-FFF2-40B4-BE49-F238E27FC236}">
                <a16:creationId xmlns:a16="http://schemas.microsoft.com/office/drawing/2014/main" id="{33D4A4A1-AE9C-42EE-8C13-967B788E6F65}"/>
              </a:ext>
            </a:extLst>
          </p:cNvPr>
          <p:cNvSpPr>
            <a:spLocks noGrp="1"/>
          </p:cNvSpPr>
          <p:nvPr>
            <p:ph type="body" sz="quarter" idx="54" hasCustomPrompt="1"/>
          </p:nvPr>
        </p:nvSpPr>
        <p:spPr>
          <a:xfrm>
            <a:off x="539751" y="4445290"/>
            <a:ext cx="1510872"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9" name="Plassholder for tekst 11">
            <a:extLst>
              <a:ext uri="{FF2B5EF4-FFF2-40B4-BE49-F238E27FC236}">
                <a16:creationId xmlns:a16="http://schemas.microsoft.com/office/drawing/2014/main" id="{243FDC07-3644-4502-BCF6-826ED6AE4A15}"/>
              </a:ext>
            </a:extLst>
          </p:cNvPr>
          <p:cNvSpPr>
            <a:spLocks noGrp="1"/>
          </p:cNvSpPr>
          <p:nvPr>
            <p:ph type="body" sz="quarter" idx="55" hasCustomPrompt="1"/>
          </p:nvPr>
        </p:nvSpPr>
        <p:spPr>
          <a:xfrm>
            <a:off x="2172793" y="4445290"/>
            <a:ext cx="1508073"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0" name="Plassholder for tekst 11">
            <a:extLst>
              <a:ext uri="{FF2B5EF4-FFF2-40B4-BE49-F238E27FC236}">
                <a16:creationId xmlns:a16="http://schemas.microsoft.com/office/drawing/2014/main" id="{7D0D08C8-DB07-44E1-8E79-5E858BF09F18}"/>
              </a:ext>
            </a:extLst>
          </p:cNvPr>
          <p:cNvSpPr>
            <a:spLocks noGrp="1"/>
          </p:cNvSpPr>
          <p:nvPr>
            <p:ph type="body" sz="quarter" idx="56" hasCustomPrompt="1"/>
          </p:nvPr>
        </p:nvSpPr>
        <p:spPr>
          <a:xfrm>
            <a:off x="3811926" y="4445290"/>
            <a:ext cx="1495016"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1" name="Plassholder for tekst 11">
            <a:extLst>
              <a:ext uri="{FF2B5EF4-FFF2-40B4-BE49-F238E27FC236}">
                <a16:creationId xmlns:a16="http://schemas.microsoft.com/office/drawing/2014/main" id="{D66FA2B3-5147-4725-BE5D-4DB4C21A6141}"/>
              </a:ext>
            </a:extLst>
          </p:cNvPr>
          <p:cNvSpPr>
            <a:spLocks noGrp="1"/>
          </p:cNvSpPr>
          <p:nvPr>
            <p:ph type="body" sz="quarter" idx="57" hasCustomPrompt="1"/>
          </p:nvPr>
        </p:nvSpPr>
        <p:spPr>
          <a:xfrm>
            <a:off x="5438002" y="4445290"/>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2" name="Plassholder for tekst 11">
            <a:extLst>
              <a:ext uri="{FF2B5EF4-FFF2-40B4-BE49-F238E27FC236}">
                <a16:creationId xmlns:a16="http://schemas.microsoft.com/office/drawing/2014/main" id="{F8C51328-FA48-4922-BE11-3C5B0B0A8A6B}"/>
              </a:ext>
            </a:extLst>
          </p:cNvPr>
          <p:cNvSpPr>
            <a:spLocks noGrp="1"/>
          </p:cNvSpPr>
          <p:nvPr>
            <p:ph type="body" sz="quarter" idx="58" hasCustomPrompt="1"/>
          </p:nvPr>
        </p:nvSpPr>
        <p:spPr>
          <a:xfrm>
            <a:off x="7070430" y="4445290"/>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3" name="Rektangel 72">
            <a:extLst>
              <a:ext uri="{FF2B5EF4-FFF2-40B4-BE49-F238E27FC236}">
                <a16:creationId xmlns:a16="http://schemas.microsoft.com/office/drawing/2014/main" id="{0941FD5A-518E-4629-B322-F6FFEA62C885}"/>
              </a:ext>
            </a:extLst>
          </p:cNvPr>
          <p:cNvSpPr/>
          <p:nvPr userDrawn="1"/>
        </p:nvSpPr>
        <p:spPr>
          <a:xfrm>
            <a:off x="540014"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ktangel 73">
            <a:extLst>
              <a:ext uri="{FF2B5EF4-FFF2-40B4-BE49-F238E27FC236}">
                <a16:creationId xmlns:a16="http://schemas.microsoft.com/office/drawing/2014/main" id="{3654D1DC-7486-4044-94F4-D73E0EB55344}"/>
              </a:ext>
            </a:extLst>
          </p:cNvPr>
          <p:cNvSpPr/>
          <p:nvPr userDrawn="1"/>
        </p:nvSpPr>
        <p:spPr>
          <a:xfrm>
            <a:off x="2172793"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ktangel 74">
            <a:extLst>
              <a:ext uri="{FF2B5EF4-FFF2-40B4-BE49-F238E27FC236}">
                <a16:creationId xmlns:a16="http://schemas.microsoft.com/office/drawing/2014/main" id="{4BC125F5-2A4E-4769-A5C2-D91C11367976}"/>
              </a:ext>
            </a:extLst>
          </p:cNvPr>
          <p:cNvSpPr/>
          <p:nvPr userDrawn="1"/>
        </p:nvSpPr>
        <p:spPr>
          <a:xfrm>
            <a:off x="3805572"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ktangel 75">
            <a:extLst>
              <a:ext uri="{FF2B5EF4-FFF2-40B4-BE49-F238E27FC236}">
                <a16:creationId xmlns:a16="http://schemas.microsoft.com/office/drawing/2014/main" id="{B61072BA-638B-42AC-84C2-91D1BB7F725E}"/>
              </a:ext>
            </a:extLst>
          </p:cNvPr>
          <p:cNvSpPr/>
          <p:nvPr userDrawn="1"/>
        </p:nvSpPr>
        <p:spPr>
          <a:xfrm>
            <a:off x="543800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ktangel 76">
            <a:extLst>
              <a:ext uri="{FF2B5EF4-FFF2-40B4-BE49-F238E27FC236}">
                <a16:creationId xmlns:a16="http://schemas.microsoft.com/office/drawing/2014/main" id="{2FF42558-6CEE-4804-A76D-BD0DF0D2E23D}"/>
              </a:ext>
            </a:extLst>
          </p:cNvPr>
          <p:cNvSpPr/>
          <p:nvPr userDrawn="1"/>
        </p:nvSpPr>
        <p:spPr>
          <a:xfrm>
            <a:off x="707113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Plassholder for bilde 9">
            <a:extLst>
              <a:ext uri="{FF2B5EF4-FFF2-40B4-BE49-F238E27FC236}">
                <a16:creationId xmlns:a16="http://schemas.microsoft.com/office/drawing/2014/main" id="{612A5165-E8FB-4B4E-9E99-F1CEDC21C1B3}"/>
              </a:ext>
            </a:extLst>
          </p:cNvPr>
          <p:cNvSpPr>
            <a:spLocks noGrp="1"/>
          </p:cNvSpPr>
          <p:nvPr>
            <p:ph type="pic" sz="quarter" idx="59"/>
          </p:nvPr>
        </p:nvSpPr>
        <p:spPr>
          <a:xfrm>
            <a:off x="7128187"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79" name="Plassholder for bilde 9">
            <a:extLst>
              <a:ext uri="{FF2B5EF4-FFF2-40B4-BE49-F238E27FC236}">
                <a16:creationId xmlns:a16="http://schemas.microsoft.com/office/drawing/2014/main" id="{0FECB027-4DA7-4674-A5C1-F369EEC814A0}"/>
              </a:ext>
            </a:extLst>
          </p:cNvPr>
          <p:cNvSpPr>
            <a:spLocks noGrp="1"/>
          </p:cNvSpPr>
          <p:nvPr>
            <p:ph type="pic" sz="quarter" idx="60"/>
          </p:nvPr>
        </p:nvSpPr>
        <p:spPr>
          <a:xfrm>
            <a:off x="549470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0" name="Plassholder for bilde 9">
            <a:extLst>
              <a:ext uri="{FF2B5EF4-FFF2-40B4-BE49-F238E27FC236}">
                <a16:creationId xmlns:a16="http://schemas.microsoft.com/office/drawing/2014/main" id="{5A7EB79C-A4A6-46B6-825C-C5D6CE3BFA60}"/>
              </a:ext>
            </a:extLst>
          </p:cNvPr>
          <p:cNvSpPr>
            <a:spLocks noGrp="1"/>
          </p:cNvSpPr>
          <p:nvPr>
            <p:ph type="pic" sz="quarter" idx="61"/>
          </p:nvPr>
        </p:nvSpPr>
        <p:spPr>
          <a:xfrm>
            <a:off x="3862628"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1" name="Plassholder for bilde 9">
            <a:extLst>
              <a:ext uri="{FF2B5EF4-FFF2-40B4-BE49-F238E27FC236}">
                <a16:creationId xmlns:a16="http://schemas.microsoft.com/office/drawing/2014/main" id="{97783FFC-91F0-4E88-937A-CDDC9512620F}"/>
              </a:ext>
            </a:extLst>
          </p:cNvPr>
          <p:cNvSpPr>
            <a:spLocks noGrp="1"/>
          </p:cNvSpPr>
          <p:nvPr>
            <p:ph type="pic" sz="quarter" idx="62"/>
          </p:nvPr>
        </p:nvSpPr>
        <p:spPr>
          <a:xfrm>
            <a:off x="223093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2" name="Plassholder for bilde 9">
            <a:extLst>
              <a:ext uri="{FF2B5EF4-FFF2-40B4-BE49-F238E27FC236}">
                <a16:creationId xmlns:a16="http://schemas.microsoft.com/office/drawing/2014/main" id="{DA6A980D-4125-4851-A900-1120C2F875D1}"/>
              </a:ext>
            </a:extLst>
          </p:cNvPr>
          <p:cNvSpPr>
            <a:spLocks noGrp="1"/>
          </p:cNvSpPr>
          <p:nvPr>
            <p:ph type="pic" sz="quarter" idx="63"/>
          </p:nvPr>
        </p:nvSpPr>
        <p:spPr>
          <a:xfrm>
            <a:off x="597070" y="2868772"/>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3" name="Plassholder for bunntekst 4">
            <a:extLst>
              <a:ext uri="{FF2B5EF4-FFF2-40B4-BE49-F238E27FC236}">
                <a16:creationId xmlns:a16="http://schemas.microsoft.com/office/drawing/2014/main" id="{205B9FFF-08EC-4FB4-8391-7678393E908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84" name="Plassholder for lysbildenummer 5">
            <a:extLst>
              <a:ext uri="{FF2B5EF4-FFF2-40B4-BE49-F238E27FC236}">
                <a16:creationId xmlns:a16="http://schemas.microsoft.com/office/drawing/2014/main" id="{9B1DA50C-D45D-4799-8E60-F862F468799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85" name="Plassholder for dato 3">
            <a:extLst>
              <a:ext uri="{FF2B5EF4-FFF2-40B4-BE49-F238E27FC236}">
                <a16:creationId xmlns:a16="http://schemas.microsoft.com/office/drawing/2014/main" id="{70AD4505-FE9F-4B3C-B66E-2A685BCF8A7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pic>
        <p:nvPicPr>
          <p:cNvPr id="37" name="Bilde 36">
            <a:extLst>
              <a:ext uri="{FF2B5EF4-FFF2-40B4-BE49-F238E27FC236}">
                <a16:creationId xmlns:a16="http://schemas.microsoft.com/office/drawing/2014/main" id="{F5B895D4-78EA-4673-90E0-42C78195D498}"/>
              </a:ext>
            </a:extLst>
          </p:cNvPr>
          <p:cNvPicPr>
            <a:picLocks noChangeAspect="1"/>
          </p:cNvPicPr>
          <p:nvPr userDrawn="1"/>
        </p:nvPicPr>
        <p:blipFill>
          <a:blip r:embed="rId2"/>
          <a:stretch>
            <a:fillRect/>
          </a:stretch>
        </p:blipFill>
        <p:spPr>
          <a:xfrm>
            <a:off x="190800" y="223875"/>
            <a:ext cx="1202242" cy="336234"/>
          </a:xfrm>
          <a:prstGeom prst="rect">
            <a:avLst/>
          </a:prstGeom>
        </p:spPr>
      </p:pic>
    </p:spTree>
    <p:extLst>
      <p:ext uri="{BB962C8B-B14F-4D97-AF65-F5344CB8AC3E}">
        <p14:creationId xmlns:p14="http://schemas.microsoft.com/office/powerpoint/2010/main" val="16651570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3" name="Plassholder for media 2"/>
          <p:cNvSpPr>
            <a:spLocks noGrp="1"/>
          </p:cNvSpPr>
          <p:nvPr>
            <p:ph type="media" sz="quarter" idx="13" hasCustomPrompt="1"/>
          </p:nvPr>
        </p:nvSpPr>
        <p:spPr>
          <a:xfrm>
            <a:off x="0" y="0"/>
            <a:ext cx="9144000" cy="51435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
        <p:nvSpPr>
          <p:cNvPr id="6" name="Plassholder for bunntekst 4">
            <a:extLst>
              <a:ext uri="{FF2B5EF4-FFF2-40B4-BE49-F238E27FC236}">
                <a16:creationId xmlns:a16="http://schemas.microsoft.com/office/drawing/2014/main" id="{AE890682-9374-47D8-BC11-938097F45B4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13714E3A-0AF4-402D-BA92-0167EF62D056}"/>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DFB01EB5-942B-4F71-B031-E2DE5AC515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lleggsfoil">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432176F-78DF-46F6-A156-2D202EE6EDA2}"/>
              </a:ext>
            </a:extLst>
          </p:cNvPr>
          <p:cNvSpPr/>
          <p:nvPr userDrawn="1"/>
        </p:nvSpPr>
        <p:spPr>
          <a:xfrm flipV="1">
            <a:off x="0" y="-2"/>
            <a:ext cx="9144000" cy="168502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b-NO"/>
          </a:p>
        </p:txBody>
      </p:sp>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2283751"/>
            <a:ext cx="6907755" cy="1532094"/>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tekst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4033560"/>
            <a:ext cx="6911977" cy="244102"/>
          </a:xfrm>
        </p:spPr>
        <p:txBody>
          <a:bodyPr>
            <a:normAutofit/>
          </a:bodyPr>
          <a:lstStyle>
            <a:lvl1pPr marL="0" indent="0" algn="ctr">
              <a:buNone/>
              <a:defRPr sz="1100">
                <a:solidFill>
                  <a:schemeClr val="accent2"/>
                </a:solidFill>
              </a:defRPr>
            </a:lvl1pPr>
          </a:lstStyle>
          <a:p>
            <a:pPr lvl="0"/>
            <a:r>
              <a:rPr lang="nb-NO" dirty="0"/>
              <a:t>Rediger for å legge tekst</a:t>
            </a:r>
            <a:endParaRPr lang="en-GB" dirty="0"/>
          </a:p>
        </p:txBody>
      </p:sp>
      <p:pic>
        <p:nvPicPr>
          <p:cNvPr id="6" name="Bilde 5">
            <a:extLst>
              <a:ext uri="{FF2B5EF4-FFF2-40B4-BE49-F238E27FC236}">
                <a16:creationId xmlns:a16="http://schemas.microsoft.com/office/drawing/2014/main" id="{924879C0-581D-4D6F-BE89-C5A22CA505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95055" y="544830"/>
            <a:ext cx="559397" cy="737930"/>
          </a:xfrm>
          <a:prstGeom prst="rect">
            <a:avLst/>
          </a:prstGeom>
        </p:spPr>
      </p:pic>
      <p:pic>
        <p:nvPicPr>
          <p:cNvPr id="21" name="Bilde 20">
            <a:extLst>
              <a:ext uri="{FF2B5EF4-FFF2-40B4-BE49-F238E27FC236}">
                <a16:creationId xmlns:a16="http://schemas.microsoft.com/office/drawing/2014/main" id="{A171963C-6E3E-4428-AA22-977118FA9243}"/>
              </a:ext>
            </a:extLst>
          </p:cNvPr>
          <p:cNvPicPr>
            <a:picLocks noChangeAspect="1"/>
          </p:cNvPicPr>
          <p:nvPr userDrawn="1"/>
        </p:nvPicPr>
        <p:blipFill>
          <a:blip r:embed="rId3"/>
          <a:stretch>
            <a:fillRect/>
          </a:stretch>
        </p:blipFill>
        <p:spPr>
          <a:xfrm>
            <a:off x="0" y="1627934"/>
            <a:ext cx="9144000" cy="57091"/>
          </a:xfrm>
          <a:prstGeom prst="rect">
            <a:avLst/>
          </a:prstGeom>
        </p:spPr>
      </p:pic>
    </p:spTree>
    <p:extLst>
      <p:ext uri="{BB962C8B-B14F-4D97-AF65-F5344CB8AC3E}">
        <p14:creationId xmlns:p14="http://schemas.microsoft.com/office/powerpoint/2010/main" val="251944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371846" y="949325"/>
            <a:ext cx="6450864" cy="3377875"/>
          </a:xfrm>
        </p:spPr>
        <p:txBody>
          <a:bodyPr anchor="ctr" anchorCtr="0">
            <a:normAutofit/>
          </a:bodyPr>
          <a:lstStyle>
            <a:lvl1pPr marL="0" indent="0" algn="ctr">
              <a:lnSpc>
                <a:spcPct val="100000"/>
              </a:lnSpc>
              <a:buNone/>
              <a:defRPr sz="2400" b="1">
                <a:solidFill>
                  <a:schemeClr val="bg1"/>
                </a:solidFill>
              </a:defRPr>
            </a:lvl1pPr>
          </a:lstStyle>
          <a:p>
            <a:pPr lvl="0"/>
            <a:r>
              <a:rPr lang="nb-NO" dirty="0"/>
              <a:t>Rediger for å legge til tekst</a:t>
            </a:r>
            <a:endParaRPr lang="en-GB" dirty="0"/>
          </a:p>
        </p:txBody>
      </p:sp>
      <p:sp>
        <p:nvSpPr>
          <p:cNvPr id="13" name="Plassholder for bunntekst 4">
            <a:extLst>
              <a:ext uri="{FF2B5EF4-FFF2-40B4-BE49-F238E27FC236}">
                <a16:creationId xmlns:a16="http://schemas.microsoft.com/office/drawing/2014/main" id="{42677EDD-5222-423C-A5E4-B9D7117745A4}"/>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996B0D28-FEBF-4C2A-9CB9-334C67655BD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AF502350-D9B3-43B9-90B1-537F0F6E309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pic>
        <p:nvPicPr>
          <p:cNvPr id="7" name="Bilde 6">
            <a:extLst>
              <a:ext uri="{FF2B5EF4-FFF2-40B4-BE49-F238E27FC236}">
                <a16:creationId xmlns:a16="http://schemas.microsoft.com/office/drawing/2014/main" id="{C1A4BD5B-6D73-4961-BCFD-C10702B47325}"/>
              </a:ext>
            </a:extLst>
          </p:cNvPr>
          <p:cNvPicPr>
            <a:picLocks noChangeAspect="1"/>
          </p:cNvPicPr>
          <p:nvPr userDrawn="1"/>
        </p:nvPicPr>
        <p:blipFill>
          <a:blip r:embed="rId2"/>
          <a:stretch>
            <a:fillRect/>
          </a:stretch>
        </p:blipFill>
        <p:spPr>
          <a:xfrm>
            <a:off x="0" y="0"/>
            <a:ext cx="9144000" cy="57091"/>
          </a:xfrm>
          <a:prstGeom prst="rect">
            <a:avLst/>
          </a:prstGeom>
        </p:spPr>
      </p:pic>
      <p:pic>
        <p:nvPicPr>
          <p:cNvPr id="10" name="Bilde 9">
            <a:extLst>
              <a:ext uri="{FF2B5EF4-FFF2-40B4-BE49-F238E27FC236}">
                <a16:creationId xmlns:a16="http://schemas.microsoft.com/office/drawing/2014/main" id="{9445C9FB-7D3A-4082-B3E8-E43351183FC8}"/>
              </a:ext>
            </a:extLst>
          </p:cNvPr>
          <p:cNvPicPr>
            <a:picLocks noChangeAspect="1"/>
          </p:cNvPicPr>
          <p:nvPr userDrawn="1"/>
        </p:nvPicPr>
        <p:blipFill>
          <a:blip r:embed="rId3"/>
          <a:stretch>
            <a:fillRect/>
          </a:stretch>
        </p:blipFill>
        <p:spPr>
          <a:xfrm>
            <a:off x="190800" y="223875"/>
            <a:ext cx="1202242" cy="336234"/>
          </a:xfrm>
          <a:prstGeom prst="rect">
            <a:avLst/>
          </a:prstGeom>
        </p:spPr>
      </p:pic>
    </p:spTree>
    <p:extLst>
      <p:ext uri="{BB962C8B-B14F-4D97-AF65-F5344CB8AC3E}">
        <p14:creationId xmlns:p14="http://schemas.microsoft.com/office/powerpoint/2010/main" val="3870923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ause / alternativ 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708002" y="1778482"/>
            <a:ext cx="4896247" cy="395793"/>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3708003" y="2283751"/>
            <a:ext cx="4896247" cy="1914624"/>
          </a:xfr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ltLang="nb-NO" dirty="0"/>
              <a:t>Denne siden kan du bruke som pauseside med viktig beskjeder om hvor lenge pausen varer, når du starter opp igjen osv. Du kan også informere om trådløst nett. Evt. bruker du denne siden som en avsluttende side med takk for oppmerksomheten, kontaktinformasjon. E-post osv.</a:t>
            </a:r>
          </a:p>
        </p:txBody>
      </p:sp>
      <p:cxnSp>
        <p:nvCxnSpPr>
          <p:cNvPr id="8" name="Straight Connector 8">
            <a:extLst>
              <a:ext uri="{FF2B5EF4-FFF2-40B4-BE49-F238E27FC236}">
                <a16:creationId xmlns:a16="http://schemas.microsoft.com/office/drawing/2014/main" id="{B0F6F580-CC88-479D-B319-8097CC735799}"/>
              </a:ext>
            </a:extLst>
          </p:cNvPr>
          <p:cNvCxnSpPr>
            <a:cxnSpLocks/>
          </p:cNvCxnSpPr>
          <p:nvPr userDrawn="1"/>
        </p:nvCxnSpPr>
        <p:spPr>
          <a:xfrm>
            <a:off x="3132005" y="1369773"/>
            <a:ext cx="0" cy="2929402"/>
          </a:xfrm>
          <a:prstGeom prst="line">
            <a:avLst/>
          </a:prstGeom>
          <a:ln w="6350">
            <a:solidFill>
              <a:srgbClr val="FFE400"/>
            </a:solidFill>
          </a:ln>
          <a:effectLst/>
        </p:spPr>
        <p:style>
          <a:lnRef idx="2">
            <a:schemeClr val="accent1"/>
          </a:lnRef>
          <a:fillRef idx="0">
            <a:schemeClr val="accent1"/>
          </a:fillRef>
          <a:effectRef idx="1">
            <a:schemeClr val="accent1"/>
          </a:effectRef>
          <a:fontRef idx="minor">
            <a:schemeClr val="tx1"/>
          </a:fontRef>
        </p:style>
      </p:cxnSp>
      <p:sp>
        <p:nvSpPr>
          <p:cNvPr id="14" name="Plassholder for bunntekst 4">
            <a:extLst>
              <a:ext uri="{FF2B5EF4-FFF2-40B4-BE49-F238E27FC236}">
                <a16:creationId xmlns:a16="http://schemas.microsoft.com/office/drawing/2014/main" id="{98B78981-75A6-4C6F-A4FA-88A751697149}"/>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ADDC8A70-C22D-400D-BEDF-75722DA64DA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CE6989DC-6A17-40A8-9632-FE39F461854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25.01.2022</a:t>
            </a:fld>
            <a:endParaRPr lang="en-GB" dirty="0"/>
          </a:p>
        </p:txBody>
      </p:sp>
      <p:pic>
        <p:nvPicPr>
          <p:cNvPr id="10" name="Bilde 9">
            <a:extLst>
              <a:ext uri="{FF2B5EF4-FFF2-40B4-BE49-F238E27FC236}">
                <a16:creationId xmlns:a16="http://schemas.microsoft.com/office/drawing/2014/main" id="{DCB03936-E616-4DFF-9EAB-A18CD923EBC8}"/>
              </a:ext>
            </a:extLst>
          </p:cNvPr>
          <p:cNvPicPr>
            <a:picLocks noChangeAspect="1"/>
          </p:cNvPicPr>
          <p:nvPr userDrawn="1"/>
        </p:nvPicPr>
        <p:blipFill>
          <a:blip r:embed="rId2"/>
          <a:stretch>
            <a:fillRect/>
          </a:stretch>
        </p:blipFill>
        <p:spPr>
          <a:xfrm>
            <a:off x="0" y="0"/>
            <a:ext cx="9144000" cy="57091"/>
          </a:xfrm>
          <a:prstGeom prst="rect">
            <a:avLst/>
          </a:prstGeom>
        </p:spPr>
      </p:pic>
      <p:pic>
        <p:nvPicPr>
          <p:cNvPr id="12" name="Bilde 11">
            <a:extLst>
              <a:ext uri="{FF2B5EF4-FFF2-40B4-BE49-F238E27FC236}">
                <a16:creationId xmlns:a16="http://schemas.microsoft.com/office/drawing/2014/main" id="{CB5F7933-0071-460E-82C4-C88C082F357B}"/>
              </a:ext>
            </a:extLst>
          </p:cNvPr>
          <p:cNvPicPr>
            <a:picLocks noChangeAspect="1"/>
          </p:cNvPicPr>
          <p:nvPr userDrawn="1"/>
        </p:nvPicPr>
        <p:blipFill>
          <a:blip r:embed="rId3"/>
          <a:stretch>
            <a:fillRect/>
          </a:stretch>
        </p:blipFill>
        <p:spPr>
          <a:xfrm>
            <a:off x="848021" y="2425062"/>
            <a:ext cx="1713980" cy="479353"/>
          </a:xfrm>
          <a:prstGeom prst="rect">
            <a:avLst/>
          </a:prstGeom>
        </p:spPr>
      </p:pic>
    </p:spTree>
    <p:extLst>
      <p:ext uri="{BB962C8B-B14F-4D97-AF65-F5344CB8AC3E}">
        <p14:creationId xmlns:p14="http://schemas.microsoft.com/office/powerpoint/2010/main" val="396169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 Trafikk MC">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sp>
        <p:nvSpPr>
          <p:cNvPr id="2" name="Rektangel 1">
            <a:extLst>
              <a:ext uri="{FF2B5EF4-FFF2-40B4-BE49-F238E27FC236}">
                <a16:creationId xmlns:a16="http://schemas.microsoft.com/office/drawing/2014/main" id="{8C7E7839-3DCF-468D-9CDD-E7C1A5DA9755}"/>
              </a:ext>
            </a:extLst>
          </p:cNvPr>
          <p:cNvSpPr/>
          <p:nvPr userDrawn="1"/>
        </p:nvSpPr>
        <p:spPr>
          <a:xfrm>
            <a:off x="0" y="900054"/>
            <a:ext cx="9144000" cy="3832284"/>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FDCE1725-0117-483E-872F-EC3116F0678C}"/>
              </a:ext>
            </a:extLst>
          </p:cNvPr>
          <p:cNvSpPr/>
          <p:nvPr userDrawn="1"/>
        </p:nvSpPr>
        <p:spPr>
          <a:xfrm>
            <a:off x="2644" y="900055"/>
            <a:ext cx="9144000" cy="3832284"/>
          </a:xfrm>
          <a:prstGeom prst="rect">
            <a:avLst/>
          </a:prstGeom>
          <a:gradFill flip="none" rotWithShape="1">
            <a:gsLst>
              <a:gs pos="3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59E8B49B-41D8-46D8-ABA3-F0C8D6385D84}"/>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CB74EBCC-8D84-45AA-A832-E96596172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5CDFE366-93C2-4CFA-B3CB-D0F0547D070A}"/>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9363B603-7087-4E86-AEC8-99178C0FBEC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20" name="Tittel 1">
            <a:extLst>
              <a:ext uri="{FF2B5EF4-FFF2-40B4-BE49-F238E27FC236}">
                <a16:creationId xmlns:a16="http://schemas.microsoft.com/office/drawing/2014/main" id="{6BD7B179-3EF8-423B-9109-34C652F5EFA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12C26964-B92B-430D-A2EE-47177AFB0BD0}"/>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FAB812FD-645D-4DE3-A9DC-74BCBD963635}"/>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spcBef>
                <a:spcPct val="50000"/>
              </a:spcBef>
            </a:pPr>
            <a:r>
              <a:rPr lang="nb-NO" sz="600" b="1" kern="1200" dirty="0">
                <a:solidFill>
                  <a:schemeClr val="tx1"/>
                </a:solidFill>
                <a:effectLst/>
                <a:latin typeface="+mj-lt"/>
                <a:ea typeface="Arial" charset="0"/>
                <a:cs typeface="Arial" charset="0"/>
              </a:rPr>
              <a:t>NATIONAL POLICE DIRECTORATE</a:t>
            </a:r>
            <a:endParaRPr lang="nb-NO" altLang="nb-NO" sz="600" b="1" dirty="0">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3999" cy="3889375"/>
          </a:xfrm>
          <a:prstGeom prst="rect">
            <a:avLst/>
          </a:prstGeom>
        </p:spPr>
      </p:pic>
      <p:pic>
        <p:nvPicPr>
          <p:cNvPr id="15" name="Bilde 14">
            <a:extLst>
              <a:ext uri="{FF2B5EF4-FFF2-40B4-BE49-F238E27FC236}">
                <a16:creationId xmlns:a16="http://schemas.microsoft.com/office/drawing/2014/main" id="{2730AC92-0D85-409F-904F-8B3F8DF37B9C}"/>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6D3C334B-C780-4239-A2B0-3A4D1830AF2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93B6A0C-26BB-45B4-9902-DFF6318103A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04A9FDE9-F27B-45CE-AFF4-8AD803F0F99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20" name="Tittel 1">
            <a:extLst>
              <a:ext uri="{FF2B5EF4-FFF2-40B4-BE49-F238E27FC236}">
                <a16:creationId xmlns:a16="http://schemas.microsoft.com/office/drawing/2014/main" id="{6C290A5D-8290-4D21-89B5-ABCCDF2CA45F}"/>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09DDF75B-473A-4A14-B5EA-B38D261E3DBE}"/>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941DF8ED-7D06-4381-B8E0-0C31B42B44CC}"/>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spcBef>
                <a:spcPct val="50000"/>
              </a:spcBef>
            </a:pPr>
            <a:r>
              <a:rPr lang="nb-NO" sz="600" b="1" kern="1200" dirty="0">
                <a:solidFill>
                  <a:schemeClr val="tx1"/>
                </a:solidFill>
                <a:effectLst/>
                <a:latin typeface="+mj-lt"/>
                <a:ea typeface="Arial" charset="0"/>
                <a:cs typeface="Arial" charset="0"/>
              </a:rPr>
              <a:t>NATIONAL POLICE DIRECTORATE</a:t>
            </a:r>
            <a:endParaRPr lang="nb-NO" altLang="nb-NO" sz="600" b="1" dirty="0">
              <a:latin typeface="+mj-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67357"/>
            <a:ext cx="9143999" cy="3864981"/>
          </a:xfrm>
          <a:prstGeom prst="rect">
            <a:avLst/>
          </a:prstGeom>
        </p:spPr>
      </p:pic>
      <p:sp>
        <p:nvSpPr>
          <p:cNvPr id="11" name="Rektangel 10">
            <a:extLst>
              <a:ext uri="{FF2B5EF4-FFF2-40B4-BE49-F238E27FC236}">
                <a16:creationId xmlns:a16="http://schemas.microsoft.com/office/drawing/2014/main" id="{5C3E5C23-B9F5-4F8C-B8AF-6461A5D33D5C}"/>
              </a:ext>
            </a:extLst>
          </p:cNvPr>
          <p:cNvSpPr/>
          <p:nvPr userDrawn="1"/>
        </p:nvSpPr>
        <p:spPr>
          <a:xfrm>
            <a:off x="2644" y="900055"/>
            <a:ext cx="9144000" cy="3832284"/>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2CE5D70B-AE90-43AE-9B63-E91CE2CDC021}"/>
              </a:ext>
            </a:extLst>
          </p:cNvPr>
          <p:cNvSpPr/>
          <p:nvPr userDrawn="1"/>
        </p:nvSpPr>
        <p:spPr>
          <a:xfrm>
            <a:off x="2644" y="849126"/>
            <a:ext cx="9144000" cy="3883211"/>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379AE0DF-C095-4047-B942-41466A6F1CD0}"/>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8" name="Plassholder for bunntekst 4">
            <a:extLst>
              <a:ext uri="{FF2B5EF4-FFF2-40B4-BE49-F238E27FC236}">
                <a16:creationId xmlns:a16="http://schemas.microsoft.com/office/drawing/2014/main" id="{7878C88E-84F1-42C0-8608-568E69DC9C7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1E5CE689-33CF-4170-B57C-4EF6C12A3B6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CEEDE83B-8388-4A84-99CC-34EAB7DD949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sp>
        <p:nvSpPr>
          <p:cNvPr id="21" name="Tittel 1">
            <a:extLst>
              <a:ext uri="{FF2B5EF4-FFF2-40B4-BE49-F238E27FC236}">
                <a16:creationId xmlns:a16="http://schemas.microsoft.com/office/drawing/2014/main" id="{58FC4754-8705-4A82-86E2-EC638942BD4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88740514-905C-4394-BE01-EB6A1845DE5E}"/>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7AA8945B-C86A-4327-917B-E0E04DBE419C}"/>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spcBef>
                <a:spcPct val="50000"/>
              </a:spcBef>
            </a:pPr>
            <a:r>
              <a:rPr lang="nb-NO" sz="600" b="1" kern="1200" dirty="0">
                <a:solidFill>
                  <a:schemeClr val="tx1"/>
                </a:solidFill>
                <a:effectLst/>
                <a:latin typeface="+mj-lt"/>
                <a:ea typeface="Arial" charset="0"/>
                <a:cs typeface="Arial" charset="0"/>
              </a:rPr>
              <a:t>NATIONAL POLICE DIRECTORATE</a:t>
            </a:r>
            <a:endParaRPr lang="nb-NO" altLang="nb-NO" sz="600" b="1" dirty="0">
              <a:latin typeface="+mj-lt"/>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9485" y="842964"/>
            <a:ext cx="8064257" cy="576262"/>
          </a:xfrm>
          <a:prstGeom prst="rect">
            <a:avLst/>
          </a:prstGeom>
        </p:spPr>
        <p:txBody>
          <a:bodyPr vert="horz" lIns="0" tIns="0" rIns="0" bIns="0" rtlCol="0" anchor="b" anchorCtr="0">
            <a:normAutofit/>
          </a:bodyPr>
          <a:lstStyle/>
          <a:p>
            <a:r>
              <a:rPr lang="nb-NO" dirty="0"/>
              <a:t>Klikk for å redigere tittel</a:t>
            </a:r>
            <a:endParaRPr lang="en-GB" dirty="0"/>
          </a:p>
        </p:txBody>
      </p:sp>
      <p:sp>
        <p:nvSpPr>
          <p:cNvPr id="3" name="Plassholder for tekst 2"/>
          <p:cNvSpPr>
            <a:spLocks noGrp="1"/>
          </p:cNvSpPr>
          <p:nvPr>
            <p:ph type="body" idx="1"/>
          </p:nvPr>
        </p:nvSpPr>
        <p:spPr>
          <a:xfrm>
            <a:off x="539750" y="1563225"/>
            <a:ext cx="8064257" cy="3169113"/>
          </a:xfrm>
          <a:prstGeom prst="rect">
            <a:avLst/>
          </a:prstGeom>
        </p:spPr>
        <p:txBody>
          <a:bodyPr vert="horz" lIns="0" tIns="0" rIns="0" bIns="0" rtlCol="0">
            <a:normAutofit/>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25.01.2022</a:t>
            </a:fld>
            <a:endParaRPr lang="en-GB" dirty="0"/>
          </a:p>
        </p:txBody>
      </p:sp>
      <p:pic>
        <p:nvPicPr>
          <p:cNvPr id="10" name="Bilde 9">
            <a:extLst>
              <a:ext uri="{FF2B5EF4-FFF2-40B4-BE49-F238E27FC236}">
                <a16:creationId xmlns:a16="http://schemas.microsoft.com/office/drawing/2014/main" id="{DFCCF80C-ACDB-4244-9305-B4E1A82C7A2A}"/>
              </a:ext>
            </a:extLst>
          </p:cNvPr>
          <p:cNvPicPr>
            <a:picLocks noChangeAspect="1"/>
          </p:cNvPicPr>
          <p:nvPr userDrawn="1"/>
        </p:nvPicPr>
        <p:blipFill>
          <a:blip r:embed="rId67"/>
          <a:stretch>
            <a:fillRect/>
          </a:stretch>
        </p:blipFill>
        <p:spPr>
          <a:xfrm>
            <a:off x="191140" y="223285"/>
            <a:ext cx="1206460" cy="337414"/>
          </a:xfrm>
          <a:prstGeom prst="rect">
            <a:avLst/>
          </a:prstGeom>
        </p:spPr>
      </p:pic>
    </p:spTree>
    <p:extLst>
      <p:ext uri="{BB962C8B-B14F-4D97-AF65-F5344CB8AC3E}">
        <p14:creationId xmlns:p14="http://schemas.microsoft.com/office/powerpoint/2010/main" val="1672136801"/>
      </p:ext>
    </p:extLst>
  </p:cSld>
  <p:clrMap bg1="lt1" tx1="dk1" bg2="lt2" tx2="dk2" accent1="accent1" accent2="accent2" accent3="accent3" accent4="accent4" accent5="accent5" accent6="accent6" hlink="hlink" folHlink="folHlink"/>
  <p:sldLayoutIdLst>
    <p:sldLayoutId id="2147483719" r:id="rId1"/>
    <p:sldLayoutId id="2147483805" r:id="rId2"/>
    <p:sldLayoutId id="2147483803" r:id="rId3"/>
    <p:sldLayoutId id="2147483809" r:id="rId4"/>
    <p:sldLayoutId id="2147483806" r:id="rId5"/>
    <p:sldLayoutId id="2147483802" r:id="rId6"/>
    <p:sldLayoutId id="2147483790" r:id="rId7"/>
    <p:sldLayoutId id="2147483785" r:id="rId8"/>
    <p:sldLayoutId id="2147483787" r:id="rId9"/>
    <p:sldLayoutId id="2147483789" r:id="rId10"/>
    <p:sldLayoutId id="2147483791" r:id="rId11"/>
    <p:sldLayoutId id="2147483740" r:id="rId12"/>
    <p:sldLayoutId id="2147483776" r:id="rId13"/>
    <p:sldLayoutId id="2147483720" r:id="rId14"/>
    <p:sldLayoutId id="2147483732" r:id="rId15"/>
    <p:sldLayoutId id="2147483818" r:id="rId16"/>
    <p:sldLayoutId id="2147483725" r:id="rId17"/>
    <p:sldLayoutId id="2147483742" r:id="rId18"/>
    <p:sldLayoutId id="2147483819" r:id="rId19"/>
    <p:sldLayoutId id="2147483726" r:id="rId20"/>
    <p:sldLayoutId id="2147483743" r:id="rId21"/>
    <p:sldLayoutId id="2147483817" r:id="rId22"/>
    <p:sldLayoutId id="2147483727" r:id="rId23"/>
    <p:sldLayoutId id="2147483744" r:id="rId24"/>
    <p:sldLayoutId id="2147483816" r:id="rId25"/>
    <p:sldLayoutId id="2147483724" r:id="rId26"/>
    <p:sldLayoutId id="2147483783" r:id="rId27"/>
    <p:sldLayoutId id="2147483784" r:id="rId28"/>
    <p:sldLayoutId id="2147483815" r:id="rId29"/>
    <p:sldLayoutId id="2147483728" r:id="rId30"/>
    <p:sldLayoutId id="2147483745" r:id="rId31"/>
    <p:sldLayoutId id="2147483814" r:id="rId32"/>
    <p:sldLayoutId id="2147483729" r:id="rId33"/>
    <p:sldLayoutId id="2147483746" r:id="rId34"/>
    <p:sldLayoutId id="2147483813" r:id="rId35"/>
    <p:sldLayoutId id="2147483757" r:id="rId36"/>
    <p:sldLayoutId id="2147483811" r:id="rId37"/>
    <p:sldLayoutId id="2147483812" r:id="rId38"/>
    <p:sldLayoutId id="2147483807" r:id="rId39"/>
    <p:sldLayoutId id="2147483808" r:id="rId40"/>
    <p:sldLayoutId id="2147483797" r:id="rId41"/>
    <p:sldLayoutId id="2147483810" r:id="rId42"/>
    <p:sldLayoutId id="2147483796" r:id="rId43"/>
    <p:sldLayoutId id="2147483763" r:id="rId44"/>
    <p:sldLayoutId id="2147483774" r:id="rId45"/>
    <p:sldLayoutId id="2147483780" r:id="rId46"/>
    <p:sldLayoutId id="2147483775" r:id="rId47"/>
    <p:sldLayoutId id="2147483747" r:id="rId48"/>
    <p:sldLayoutId id="2147483752" r:id="rId49"/>
    <p:sldLayoutId id="2147483748" r:id="rId50"/>
    <p:sldLayoutId id="2147483753" r:id="rId51"/>
    <p:sldLayoutId id="2147483749" r:id="rId52"/>
    <p:sldLayoutId id="2147483754" r:id="rId53"/>
    <p:sldLayoutId id="2147483750" r:id="rId54"/>
    <p:sldLayoutId id="2147483755" r:id="rId55"/>
    <p:sldLayoutId id="2147483751" r:id="rId56"/>
    <p:sldLayoutId id="2147483756" r:id="rId57"/>
    <p:sldLayoutId id="2147483730" r:id="rId58"/>
    <p:sldLayoutId id="2147483781" r:id="rId59"/>
    <p:sldLayoutId id="2147483798" r:id="rId60"/>
    <p:sldLayoutId id="2147483799" r:id="rId61"/>
    <p:sldLayoutId id="2147483772" r:id="rId62"/>
    <p:sldLayoutId id="2147483800" r:id="rId63"/>
    <p:sldLayoutId id="2147483794" r:id="rId64"/>
    <p:sldLayoutId id="2147483793" r:id="rId65"/>
  </p:sldLayoutIdLst>
  <p:hf hdr="0"/>
  <p:txStyles>
    <p:titleStyle>
      <a:lvl1pPr algn="l" defTabSz="914400" rtl="0" eaLnBrk="1" latinLnBrk="0" hangingPunct="1">
        <a:lnSpc>
          <a:spcPct val="90000"/>
        </a:lnSpc>
        <a:spcBef>
          <a:spcPct val="0"/>
        </a:spcBef>
        <a:buNone/>
        <a:defRPr sz="2000" b="1" kern="1200">
          <a:solidFill>
            <a:schemeClr val="tx1"/>
          </a:solidFill>
          <a:latin typeface="Verdana" charset="0"/>
          <a:ea typeface="Verdana" charset="0"/>
          <a:cs typeface="Verdana" charset="0"/>
        </a:defRPr>
      </a:lvl1pPr>
    </p:titleStyle>
    <p:body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94" userDrawn="1">
          <p15:clr>
            <a:srgbClr val="9FCC3B"/>
          </p15:clr>
        </p15:guide>
        <p15:guide id="5" pos="5420" userDrawn="1">
          <p15:clr>
            <a:srgbClr val="F26B43"/>
          </p15:clr>
        </p15:guide>
        <p15:guide id="6" orient="horz" pos="531" userDrawn="1">
          <p15:clr>
            <a:srgbClr val="9FCC3B"/>
          </p15:clr>
        </p15:guide>
        <p15:guide id="8" pos="2880" userDrawn="1">
          <p15:clr>
            <a:srgbClr val="F26B43"/>
          </p15:clr>
        </p15:guide>
        <p15:guide id="9" pos="139" userDrawn="1">
          <p15:clr>
            <a:srgbClr val="F26B43"/>
          </p15:clr>
        </p15:guide>
        <p15:guide id="12" orient="horz" pos="169" userDrawn="1">
          <p15:clr>
            <a:srgbClr val="9FCC3B"/>
          </p15:clr>
        </p15:guide>
        <p15:guide id="13" orient="horz" pos="2981" userDrawn="1">
          <p15:clr>
            <a:srgbClr val="9FCC3B"/>
          </p15:clr>
        </p15:guide>
        <p15:guide id="14" orient="horz" pos="3071" userDrawn="1">
          <p15:clr>
            <a:srgbClr val="9FCC3B"/>
          </p15:clr>
        </p15:guide>
        <p15:guide id="15" pos="2971" userDrawn="1">
          <p15:clr>
            <a:srgbClr val="F26B43"/>
          </p15:clr>
        </p15:guide>
        <p15:guide id="16" pos="2789" userDrawn="1">
          <p15:clr>
            <a:srgbClr val="F26B43"/>
          </p15:clr>
        </p15:guide>
        <p15:guide id="17" orient="horz" pos="985" userDrawn="1">
          <p15:clr>
            <a:srgbClr val="9FCC3B"/>
          </p15:clr>
        </p15:guide>
        <p15:guide id="18" pos="3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hyperlink" Target="http://www.politiet.no/" TargetMode="External"/><Relationship Id="rId2" Type="http://schemas.openxmlformats.org/officeDocument/2006/relationships/image" Target="../media/image25.png"/><Relationship Id="rId1" Type="http://schemas.openxmlformats.org/officeDocument/2006/relationships/slideLayout" Target="../slideLayouts/slideLayout63.xml"/><Relationship Id="rId4" Type="http://schemas.openxmlformats.org/officeDocument/2006/relationships/hyperlink" Target="mailto:politidirektoratet@politiet.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6EFE7FC-4307-453D-9064-812559BE3E35}"/>
              </a:ext>
            </a:extLst>
          </p:cNvPr>
          <p:cNvSpPr>
            <a:spLocks noGrp="1"/>
          </p:cNvSpPr>
          <p:nvPr>
            <p:ph type="ctrTitle"/>
          </p:nvPr>
        </p:nvSpPr>
        <p:spPr>
          <a:xfrm>
            <a:off x="2771799" y="1419225"/>
            <a:ext cx="5832451" cy="911656"/>
          </a:xfrm>
        </p:spPr>
        <p:txBody>
          <a:bodyPr>
            <a:normAutofit/>
          </a:bodyPr>
          <a:lstStyle/>
          <a:p>
            <a:pPr algn="ctr"/>
            <a:r>
              <a:rPr lang="nb-NO" dirty="0"/>
              <a:t>Felles sambandsreglement for Nødnett</a:t>
            </a:r>
          </a:p>
        </p:txBody>
      </p:sp>
      <p:sp>
        <p:nvSpPr>
          <p:cNvPr id="5" name="Undertittel 4">
            <a:extLst>
              <a:ext uri="{FF2B5EF4-FFF2-40B4-BE49-F238E27FC236}">
                <a16:creationId xmlns:a16="http://schemas.microsoft.com/office/drawing/2014/main" id="{D5EAFED1-66A2-4EA3-ABDC-DAA9DD7155B2}"/>
              </a:ext>
            </a:extLst>
          </p:cNvPr>
          <p:cNvSpPr>
            <a:spLocks noGrp="1"/>
          </p:cNvSpPr>
          <p:nvPr>
            <p:ph type="subTitle" idx="1"/>
          </p:nvPr>
        </p:nvSpPr>
        <p:spPr>
          <a:xfrm>
            <a:off x="3708267" y="2931789"/>
            <a:ext cx="4895983" cy="1008113"/>
          </a:xfrm>
        </p:spPr>
        <p:txBody>
          <a:bodyPr/>
          <a:lstStyle/>
          <a:p>
            <a:r>
              <a:rPr lang="nb-NO" sz="1600" dirty="0">
                <a:solidFill>
                  <a:srgbClr val="FFE400"/>
                </a:solidFill>
              </a:rPr>
              <a:t>HDO - Kunde og brukerkonferansen 2022 </a:t>
            </a:r>
          </a:p>
          <a:p>
            <a:endParaRPr lang="nb-NO" sz="1600" dirty="0">
              <a:solidFill>
                <a:srgbClr val="FFE400"/>
              </a:solidFill>
            </a:endParaRPr>
          </a:p>
          <a:p>
            <a:r>
              <a:rPr lang="nb-NO" dirty="0">
                <a:solidFill>
                  <a:srgbClr val="FFE400"/>
                </a:solidFill>
              </a:rPr>
              <a:t>Henning Fjellet, Politidirektoratet</a:t>
            </a:r>
          </a:p>
        </p:txBody>
      </p:sp>
      <p:sp>
        <p:nvSpPr>
          <p:cNvPr id="3" name="Plassholder for bunntekst 2"/>
          <p:cNvSpPr>
            <a:spLocks noGrp="1"/>
          </p:cNvSpPr>
          <p:nvPr>
            <p:ph type="ftr" sz="quarter" idx="3"/>
          </p:nvPr>
        </p:nvSpPr>
        <p:spPr/>
        <p:txBody>
          <a:bodyPr/>
          <a:lstStyle/>
          <a:p>
            <a:r>
              <a:rPr lang="en-GB" dirty="0" err="1"/>
              <a:t>Politidirektoratet</a:t>
            </a:r>
            <a:r>
              <a:rPr lang="en-GB" dirty="0"/>
              <a:t> – </a:t>
            </a:r>
            <a:r>
              <a:rPr lang="en-GB" dirty="0" err="1"/>
              <a:t>Beredskapsavdelingen</a:t>
            </a:r>
            <a:r>
              <a:rPr lang="en-GB" dirty="0"/>
              <a:t> – </a:t>
            </a:r>
            <a:r>
              <a:rPr lang="en-GB" dirty="0" err="1"/>
              <a:t>Politioperativ</a:t>
            </a:r>
            <a:r>
              <a:rPr lang="en-GB" dirty="0"/>
              <a:t> </a:t>
            </a:r>
            <a:r>
              <a:rPr lang="en-GB" dirty="0" err="1"/>
              <a:t>seksjon</a:t>
            </a:r>
            <a:endParaRPr lang="en-GB" dirty="0"/>
          </a:p>
          <a:p>
            <a:endParaRPr lang="en-GB" dirty="0"/>
          </a:p>
        </p:txBody>
      </p:sp>
      <p:sp>
        <p:nvSpPr>
          <p:cNvPr id="6" name="Plassholder for lysbildenummer 5"/>
          <p:cNvSpPr>
            <a:spLocks noGrp="1"/>
          </p:cNvSpPr>
          <p:nvPr>
            <p:ph type="sldNum" sz="quarter" idx="4"/>
          </p:nvPr>
        </p:nvSpPr>
        <p:spPr/>
        <p:txBody>
          <a:bodyPr/>
          <a:lstStyle/>
          <a:p>
            <a:r>
              <a:rPr lang="nb-NO" altLang="nb-NO"/>
              <a:t>Side </a:t>
            </a:r>
            <a:fld id="{F57D2C7E-FF28-3646-BDC8-24A1FA3E5E8D}" type="slidenum">
              <a:rPr lang="en-GB" smtClean="0"/>
              <a:pPr/>
              <a:t>1</a:t>
            </a:fld>
            <a:endParaRPr lang="en-GB" dirty="0"/>
          </a:p>
        </p:txBody>
      </p:sp>
      <p:sp>
        <p:nvSpPr>
          <p:cNvPr id="2" name="Plassholder for dato 1"/>
          <p:cNvSpPr>
            <a:spLocks noGrp="1"/>
          </p:cNvSpPr>
          <p:nvPr>
            <p:ph type="dt" sz="half" idx="2"/>
          </p:nvPr>
        </p:nvSpPr>
        <p:spPr/>
        <p:txBody>
          <a:bodyPr/>
          <a:lstStyle/>
          <a:p>
            <a:fld id="{4A496CE5-C65B-0444-AA84-2DE26BEC85CC}" type="datetime1">
              <a:rPr lang="nb-NO" smtClean="0"/>
              <a:pPr/>
              <a:t>25.01.2022</a:t>
            </a:fld>
            <a:endParaRPr lang="en-GB" dirty="0"/>
          </a:p>
        </p:txBody>
      </p:sp>
    </p:spTree>
    <p:extLst>
      <p:ext uri="{BB962C8B-B14F-4D97-AF65-F5344CB8AC3E}">
        <p14:creationId xmlns:p14="http://schemas.microsoft.com/office/powerpoint/2010/main" val="185816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7AFA9B04-A6D1-4FC0-A8A7-B97C55ECDA09}"/>
              </a:ext>
            </a:extLst>
          </p:cNvPr>
          <p:cNvSpPr>
            <a:spLocks noGrp="1"/>
          </p:cNvSpPr>
          <p:nvPr>
            <p:ph type="body" sz="quarter" idx="16"/>
          </p:nvPr>
        </p:nvSpPr>
        <p:spPr>
          <a:xfrm>
            <a:off x="3203848" y="1811433"/>
            <a:ext cx="5432023" cy="328269"/>
          </a:xfrm>
        </p:spPr>
        <p:txBody>
          <a:bodyPr>
            <a:normAutofit fontScale="92500"/>
          </a:bodyPr>
          <a:lstStyle/>
          <a:p>
            <a:r>
              <a:rPr lang="nb-NO" sz="1800" dirty="0"/>
              <a:t>Kort om Felles sambandsreglement for Nødnett</a:t>
            </a:r>
          </a:p>
        </p:txBody>
      </p:sp>
      <p:sp>
        <p:nvSpPr>
          <p:cNvPr id="10" name="Plassholder for tekst 9">
            <a:extLst>
              <a:ext uri="{FF2B5EF4-FFF2-40B4-BE49-F238E27FC236}">
                <a16:creationId xmlns:a16="http://schemas.microsoft.com/office/drawing/2014/main" id="{3A1B2F8B-4330-4E12-897F-AA76D2208B37}"/>
              </a:ext>
            </a:extLst>
          </p:cNvPr>
          <p:cNvSpPr>
            <a:spLocks noGrp="1"/>
          </p:cNvSpPr>
          <p:nvPr>
            <p:ph type="body" sz="quarter" idx="18"/>
          </p:nvPr>
        </p:nvSpPr>
        <p:spPr>
          <a:xfrm>
            <a:off x="3203848" y="2243481"/>
            <a:ext cx="5432023" cy="328269"/>
          </a:xfrm>
        </p:spPr>
        <p:txBody>
          <a:bodyPr>
            <a:normAutofit/>
          </a:bodyPr>
          <a:lstStyle/>
          <a:p>
            <a:r>
              <a:rPr lang="nb-NO" sz="1800" dirty="0"/>
              <a:t>Hva er nytt i versjon 4.1?</a:t>
            </a:r>
          </a:p>
        </p:txBody>
      </p:sp>
      <p:sp>
        <p:nvSpPr>
          <p:cNvPr id="4" name="Plassholder for bunntekst 3">
            <a:extLst>
              <a:ext uri="{FF2B5EF4-FFF2-40B4-BE49-F238E27FC236}">
                <a16:creationId xmlns:a16="http://schemas.microsoft.com/office/drawing/2014/main" id="{F2C1319A-85D5-464E-84E6-7AD4D40EFA55}"/>
              </a:ext>
            </a:extLst>
          </p:cNvPr>
          <p:cNvSpPr>
            <a:spLocks noGrp="1"/>
          </p:cNvSpPr>
          <p:nvPr>
            <p:ph type="ftr" sz="quarter" idx="3"/>
          </p:nvPr>
        </p:nvSpPr>
        <p:spPr/>
        <p:txBody>
          <a:bodyPr/>
          <a:lstStyle/>
          <a:p>
            <a:r>
              <a:rPr lang="en-GB" dirty="0" err="1"/>
              <a:t>Politidirektoratet</a:t>
            </a:r>
            <a:r>
              <a:rPr lang="en-GB" dirty="0"/>
              <a:t> – </a:t>
            </a:r>
            <a:r>
              <a:rPr lang="en-GB" dirty="0" err="1"/>
              <a:t>Beredskapsavdelingen</a:t>
            </a:r>
            <a:r>
              <a:rPr lang="en-GB" dirty="0"/>
              <a:t> – </a:t>
            </a:r>
            <a:r>
              <a:rPr lang="en-GB" dirty="0" err="1"/>
              <a:t>Politioperativ</a:t>
            </a:r>
            <a:r>
              <a:rPr lang="en-GB" dirty="0"/>
              <a:t> </a:t>
            </a:r>
            <a:r>
              <a:rPr lang="en-GB" dirty="0" err="1"/>
              <a:t>seksjon</a:t>
            </a:r>
            <a:endParaRPr lang="en-GB" dirty="0"/>
          </a:p>
          <a:p>
            <a:endParaRPr lang="en-GB" dirty="0"/>
          </a:p>
        </p:txBody>
      </p:sp>
      <p:sp>
        <p:nvSpPr>
          <p:cNvPr id="5" name="Plassholder for lysbildenummer 4">
            <a:extLst>
              <a:ext uri="{FF2B5EF4-FFF2-40B4-BE49-F238E27FC236}">
                <a16:creationId xmlns:a16="http://schemas.microsoft.com/office/drawing/2014/main" id="{0FDA5E06-F40F-4F04-82BF-0FA6AE01E872}"/>
              </a:ext>
            </a:extLst>
          </p:cNvPr>
          <p:cNvSpPr>
            <a:spLocks noGrp="1"/>
          </p:cNvSpPr>
          <p:nvPr>
            <p:ph type="sldNum" sz="quarter" idx="4"/>
          </p:nvPr>
        </p:nvSpPr>
        <p:spPr/>
        <p:txBody>
          <a:bodyPr/>
          <a:lstStyle/>
          <a:p>
            <a:r>
              <a:rPr lang="nb-NO" altLang="nb-NO"/>
              <a:t>Side </a:t>
            </a:r>
            <a:fld id="{F57D2C7E-FF28-3646-BDC8-24A1FA3E5E8D}" type="slidenum">
              <a:rPr lang="en-GB" smtClean="0"/>
              <a:pPr/>
              <a:t>2</a:t>
            </a:fld>
            <a:endParaRPr lang="en-GB" dirty="0"/>
          </a:p>
        </p:txBody>
      </p:sp>
      <p:sp>
        <p:nvSpPr>
          <p:cNvPr id="6" name="Plassholder for dato 5">
            <a:extLst>
              <a:ext uri="{FF2B5EF4-FFF2-40B4-BE49-F238E27FC236}">
                <a16:creationId xmlns:a16="http://schemas.microsoft.com/office/drawing/2014/main" id="{110B014B-E12F-4640-BD1C-DC0FEEFC6BA8}"/>
              </a:ext>
            </a:extLst>
          </p:cNvPr>
          <p:cNvSpPr>
            <a:spLocks noGrp="1"/>
          </p:cNvSpPr>
          <p:nvPr>
            <p:ph type="dt" sz="half" idx="2"/>
          </p:nvPr>
        </p:nvSpPr>
        <p:spPr/>
        <p:txBody>
          <a:bodyPr/>
          <a:lstStyle/>
          <a:p>
            <a:fld id="{71CF5760-0137-4D42-83E3-B092B0912E30}" type="datetime1">
              <a:rPr lang="nb-NO" smtClean="0"/>
              <a:pPr/>
              <a:t>25.01.2022</a:t>
            </a:fld>
            <a:endParaRPr lang="en-GB" dirty="0"/>
          </a:p>
        </p:txBody>
      </p:sp>
      <p:sp>
        <p:nvSpPr>
          <p:cNvPr id="9" name="Plassholder for tekst 9">
            <a:extLst>
              <a:ext uri="{FF2B5EF4-FFF2-40B4-BE49-F238E27FC236}">
                <a16:creationId xmlns:a16="http://schemas.microsoft.com/office/drawing/2014/main" id="{DEB3698F-8E40-41A1-B4DC-568D070BC787}"/>
              </a:ext>
            </a:extLst>
          </p:cNvPr>
          <p:cNvSpPr txBox="1">
            <a:spLocks/>
          </p:cNvSpPr>
          <p:nvPr/>
        </p:nvSpPr>
        <p:spPr>
          <a:xfrm>
            <a:off x="3203848" y="2675529"/>
            <a:ext cx="5432023" cy="328269"/>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charset="0"/>
              <a:buNone/>
              <a:defRPr sz="1600" b="0" kern="1200">
                <a:solidFill>
                  <a:schemeClr val="bg1"/>
                </a:solidFill>
                <a:latin typeface="Verdana" charset="0"/>
                <a:ea typeface="Verdana" charset="0"/>
                <a:cs typeface="Verdana" charset="0"/>
              </a:defRPr>
            </a:lvl1pPr>
            <a:lvl2pPr marL="144000" indent="0" algn="l" defTabSz="914400" rtl="0" eaLnBrk="1" latinLnBrk="0" hangingPunct="1">
              <a:lnSpc>
                <a:spcPct val="100000"/>
              </a:lnSpc>
              <a:spcBef>
                <a:spcPts val="500"/>
              </a:spcBef>
              <a:buFont typeface="Cambria" charset="0"/>
              <a:buNone/>
              <a:defRPr sz="1500" kern="1200">
                <a:solidFill>
                  <a:schemeClr val="bg1"/>
                </a:solidFill>
                <a:latin typeface="Verdana" charset="0"/>
                <a:ea typeface="Verdana" charset="0"/>
                <a:cs typeface="Verdana" charset="0"/>
              </a:defRPr>
            </a:lvl2pPr>
            <a:lvl3pPr marL="288000" indent="0" algn="l" defTabSz="914400" rtl="0" eaLnBrk="1" latinLnBrk="0" hangingPunct="1">
              <a:lnSpc>
                <a:spcPct val="100000"/>
              </a:lnSpc>
              <a:spcBef>
                <a:spcPts val="500"/>
              </a:spcBef>
              <a:buFont typeface="LucidaGrande" charset="0"/>
              <a:buNone/>
              <a:defRPr sz="1300" kern="1200">
                <a:solidFill>
                  <a:schemeClr val="bg1"/>
                </a:solidFill>
                <a:latin typeface="Verdana" charset="0"/>
                <a:ea typeface="Verdana" charset="0"/>
                <a:cs typeface="Verdana" charset="0"/>
              </a:defRPr>
            </a:lvl3pPr>
            <a:lvl4pPr marL="432000" indent="0" algn="l" defTabSz="914400" rtl="0" eaLnBrk="1" latinLnBrk="0" hangingPunct="1">
              <a:lnSpc>
                <a:spcPct val="100000"/>
              </a:lnSpc>
              <a:spcBef>
                <a:spcPts val="500"/>
              </a:spcBef>
              <a:buFont typeface="LucidaGrande" charset="0"/>
              <a:buNone/>
              <a:defRPr sz="1300" kern="1200">
                <a:solidFill>
                  <a:schemeClr val="bg1"/>
                </a:solidFill>
                <a:latin typeface="Verdana" charset="0"/>
                <a:ea typeface="Verdana" charset="0"/>
                <a:cs typeface="Verdana" charset="0"/>
              </a:defRPr>
            </a:lvl4pPr>
            <a:lvl5pPr marL="504000" indent="0" algn="l" defTabSz="914400" rtl="0" eaLnBrk="1" latinLnBrk="0" hangingPunct="1">
              <a:lnSpc>
                <a:spcPct val="100000"/>
              </a:lnSpc>
              <a:spcBef>
                <a:spcPts val="500"/>
              </a:spcBef>
              <a:buFont typeface="ArialUnicodeMS" charset="0"/>
              <a:buNone/>
              <a:defRPr sz="1300" i="1" kern="1200">
                <a:solidFill>
                  <a:schemeClr val="bg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nb-NO" sz="1800" dirty="0"/>
              <a:t>Reglementets utfordringer</a:t>
            </a:r>
          </a:p>
        </p:txBody>
      </p:sp>
      <p:sp>
        <p:nvSpPr>
          <p:cNvPr id="11" name="Plassholder for tekst 9">
            <a:extLst>
              <a:ext uri="{FF2B5EF4-FFF2-40B4-BE49-F238E27FC236}">
                <a16:creationId xmlns:a16="http://schemas.microsoft.com/office/drawing/2014/main" id="{44F46F36-C005-46C7-9814-A8F4F079C1EE}"/>
              </a:ext>
            </a:extLst>
          </p:cNvPr>
          <p:cNvSpPr txBox="1">
            <a:spLocks/>
          </p:cNvSpPr>
          <p:nvPr/>
        </p:nvSpPr>
        <p:spPr>
          <a:xfrm>
            <a:off x="3203848" y="3107577"/>
            <a:ext cx="5432023" cy="328269"/>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charset="0"/>
              <a:buNone/>
              <a:defRPr sz="1600" b="0" kern="1200">
                <a:solidFill>
                  <a:schemeClr val="bg1"/>
                </a:solidFill>
                <a:latin typeface="Verdana" charset="0"/>
                <a:ea typeface="Verdana" charset="0"/>
                <a:cs typeface="Verdana" charset="0"/>
              </a:defRPr>
            </a:lvl1pPr>
            <a:lvl2pPr marL="144000" indent="0" algn="l" defTabSz="914400" rtl="0" eaLnBrk="1" latinLnBrk="0" hangingPunct="1">
              <a:lnSpc>
                <a:spcPct val="100000"/>
              </a:lnSpc>
              <a:spcBef>
                <a:spcPts val="500"/>
              </a:spcBef>
              <a:buFont typeface="Cambria" charset="0"/>
              <a:buNone/>
              <a:defRPr sz="1500" kern="1200">
                <a:solidFill>
                  <a:schemeClr val="bg1"/>
                </a:solidFill>
                <a:latin typeface="Verdana" charset="0"/>
                <a:ea typeface="Verdana" charset="0"/>
                <a:cs typeface="Verdana" charset="0"/>
              </a:defRPr>
            </a:lvl2pPr>
            <a:lvl3pPr marL="288000" indent="0" algn="l" defTabSz="914400" rtl="0" eaLnBrk="1" latinLnBrk="0" hangingPunct="1">
              <a:lnSpc>
                <a:spcPct val="100000"/>
              </a:lnSpc>
              <a:spcBef>
                <a:spcPts val="500"/>
              </a:spcBef>
              <a:buFont typeface="LucidaGrande" charset="0"/>
              <a:buNone/>
              <a:defRPr sz="1300" kern="1200">
                <a:solidFill>
                  <a:schemeClr val="bg1"/>
                </a:solidFill>
                <a:latin typeface="Verdana" charset="0"/>
                <a:ea typeface="Verdana" charset="0"/>
                <a:cs typeface="Verdana" charset="0"/>
              </a:defRPr>
            </a:lvl3pPr>
            <a:lvl4pPr marL="432000" indent="0" algn="l" defTabSz="914400" rtl="0" eaLnBrk="1" latinLnBrk="0" hangingPunct="1">
              <a:lnSpc>
                <a:spcPct val="100000"/>
              </a:lnSpc>
              <a:spcBef>
                <a:spcPts val="500"/>
              </a:spcBef>
              <a:buFont typeface="LucidaGrande" charset="0"/>
              <a:buNone/>
              <a:defRPr sz="1300" kern="1200">
                <a:solidFill>
                  <a:schemeClr val="bg1"/>
                </a:solidFill>
                <a:latin typeface="Verdana" charset="0"/>
                <a:ea typeface="Verdana" charset="0"/>
                <a:cs typeface="Verdana" charset="0"/>
              </a:defRPr>
            </a:lvl4pPr>
            <a:lvl5pPr marL="504000" indent="0" algn="l" defTabSz="914400" rtl="0" eaLnBrk="1" latinLnBrk="0" hangingPunct="1">
              <a:lnSpc>
                <a:spcPct val="100000"/>
              </a:lnSpc>
              <a:spcBef>
                <a:spcPts val="500"/>
              </a:spcBef>
              <a:buFont typeface="ArialUnicodeMS" charset="0"/>
              <a:buNone/>
              <a:defRPr sz="1300" i="1" kern="1200">
                <a:solidFill>
                  <a:schemeClr val="bg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nb-NO" sz="1800" dirty="0"/>
              <a:t>Kommer snart</a:t>
            </a:r>
          </a:p>
        </p:txBody>
      </p:sp>
    </p:spTree>
    <p:extLst>
      <p:ext uri="{BB962C8B-B14F-4D97-AF65-F5344CB8AC3E}">
        <p14:creationId xmlns:p14="http://schemas.microsoft.com/office/powerpoint/2010/main" val="207769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1A1CE1AC-DB1F-4226-935C-FD3D604BCCDB}"/>
              </a:ext>
            </a:extLst>
          </p:cNvPr>
          <p:cNvSpPr>
            <a:spLocks noGrp="1"/>
          </p:cNvSpPr>
          <p:nvPr>
            <p:ph type="title"/>
          </p:nvPr>
        </p:nvSpPr>
        <p:spPr>
          <a:xfrm>
            <a:off x="539750" y="839625"/>
            <a:ext cx="8280722" cy="362521"/>
          </a:xfrm>
        </p:spPr>
        <p:txBody>
          <a:bodyPr>
            <a:normAutofit/>
          </a:bodyPr>
          <a:lstStyle/>
          <a:p>
            <a:r>
              <a:rPr lang="nb-NO" dirty="0"/>
              <a:t>Om Felles sambandsreglement for Nødnett</a:t>
            </a:r>
          </a:p>
        </p:txBody>
      </p:sp>
      <p:sp>
        <p:nvSpPr>
          <p:cNvPr id="8" name="Plassholder for innhold 7">
            <a:extLst>
              <a:ext uri="{FF2B5EF4-FFF2-40B4-BE49-F238E27FC236}">
                <a16:creationId xmlns:a16="http://schemas.microsoft.com/office/drawing/2014/main" id="{4FC26ED9-914B-43CF-987D-6953043DCD92}"/>
              </a:ext>
            </a:extLst>
          </p:cNvPr>
          <p:cNvSpPr>
            <a:spLocks noGrp="1"/>
          </p:cNvSpPr>
          <p:nvPr>
            <p:ph idx="1"/>
          </p:nvPr>
        </p:nvSpPr>
        <p:spPr>
          <a:xfrm>
            <a:off x="539749" y="1347614"/>
            <a:ext cx="5410217" cy="3384724"/>
          </a:xfrm>
        </p:spPr>
        <p:txBody>
          <a:bodyPr>
            <a:normAutofit/>
          </a:bodyPr>
          <a:lstStyle/>
          <a:p>
            <a:r>
              <a:rPr lang="nb-NO" sz="1600" dirty="0"/>
              <a:t>Forvaltes av Politidirektoratet – </a:t>
            </a:r>
          </a:p>
          <a:p>
            <a:r>
              <a:rPr lang="nb-NO" sz="1600" dirty="0"/>
              <a:t>Politiet skal "iverksette, lede og organisere innsats…" (pol. §27)</a:t>
            </a:r>
          </a:p>
          <a:p>
            <a:r>
              <a:rPr lang="nb-NO" sz="1600" dirty="0"/>
              <a:t>Revideres i tverretatlig samarbeid</a:t>
            </a:r>
          </a:p>
          <a:p>
            <a:r>
              <a:rPr lang="nb-NO" sz="1600" dirty="0"/>
              <a:t>Formål</a:t>
            </a:r>
          </a:p>
          <a:p>
            <a:pPr lvl="1"/>
            <a:r>
              <a:rPr lang="nb-NO" sz="1400" dirty="0"/>
              <a:t>Effektiv og god kommunikasjon</a:t>
            </a:r>
          </a:p>
          <a:p>
            <a:pPr lvl="1"/>
            <a:r>
              <a:rPr lang="nb-NO" sz="1400" dirty="0"/>
              <a:t>Koordinering og ressursutnyttelse</a:t>
            </a:r>
          </a:p>
          <a:p>
            <a:pPr lvl="1"/>
            <a:r>
              <a:rPr lang="nb-NO" sz="1400" dirty="0"/>
              <a:t>Sikkerhet for mannskapene</a:t>
            </a:r>
          </a:p>
          <a:p>
            <a:r>
              <a:rPr lang="nb-NO" sz="1600" dirty="0"/>
              <a:t>Formålet oppnås gjennom </a:t>
            </a:r>
          </a:p>
          <a:p>
            <a:pPr lvl="1"/>
            <a:r>
              <a:rPr lang="nb-NO" sz="1400" dirty="0"/>
              <a:t>solid brukeropplæring </a:t>
            </a:r>
          </a:p>
          <a:p>
            <a:pPr lvl="1"/>
            <a:r>
              <a:rPr lang="nb-NO" sz="1400" dirty="0"/>
              <a:t>praksis som er i henhold til reglementet</a:t>
            </a:r>
          </a:p>
        </p:txBody>
      </p:sp>
      <p:sp>
        <p:nvSpPr>
          <p:cNvPr id="4" name="Plassholder for bunntekst 3">
            <a:extLst>
              <a:ext uri="{FF2B5EF4-FFF2-40B4-BE49-F238E27FC236}">
                <a16:creationId xmlns:a16="http://schemas.microsoft.com/office/drawing/2014/main" id="{A340416A-FA97-483F-8B0F-9F467365F8CF}"/>
              </a:ext>
            </a:extLst>
          </p:cNvPr>
          <p:cNvSpPr>
            <a:spLocks noGrp="1"/>
          </p:cNvSpPr>
          <p:nvPr>
            <p:ph type="ftr" sz="quarter" idx="3"/>
          </p:nvPr>
        </p:nvSpPr>
        <p:spPr/>
        <p:txBody>
          <a:bodyPr/>
          <a:lstStyle/>
          <a:p>
            <a:r>
              <a:rPr lang="en-GB" dirty="0" err="1"/>
              <a:t>Politidirektoratet</a:t>
            </a:r>
            <a:r>
              <a:rPr lang="en-GB" dirty="0"/>
              <a:t> – </a:t>
            </a:r>
            <a:r>
              <a:rPr lang="en-GB" dirty="0" err="1"/>
              <a:t>Beredskapsavdelingen</a:t>
            </a:r>
            <a:r>
              <a:rPr lang="en-GB" dirty="0"/>
              <a:t> – </a:t>
            </a:r>
            <a:r>
              <a:rPr lang="en-GB" dirty="0" err="1"/>
              <a:t>Politioperativ</a:t>
            </a:r>
            <a:r>
              <a:rPr lang="en-GB" dirty="0"/>
              <a:t> </a:t>
            </a:r>
            <a:r>
              <a:rPr lang="en-GB" dirty="0" err="1"/>
              <a:t>seksjon</a:t>
            </a:r>
            <a:endParaRPr lang="en-GB" dirty="0"/>
          </a:p>
          <a:p>
            <a:endParaRPr lang="en-GB" dirty="0"/>
          </a:p>
        </p:txBody>
      </p:sp>
      <p:sp>
        <p:nvSpPr>
          <p:cNvPr id="5" name="Plassholder for lysbildenummer 4">
            <a:extLst>
              <a:ext uri="{FF2B5EF4-FFF2-40B4-BE49-F238E27FC236}">
                <a16:creationId xmlns:a16="http://schemas.microsoft.com/office/drawing/2014/main" id="{4E3DE4C1-23D5-4766-B399-4940B7D85FC8}"/>
              </a:ext>
            </a:extLst>
          </p:cNvPr>
          <p:cNvSpPr>
            <a:spLocks noGrp="1"/>
          </p:cNvSpPr>
          <p:nvPr>
            <p:ph type="sldNum" sz="quarter" idx="4"/>
          </p:nvPr>
        </p:nvSpPr>
        <p:spPr/>
        <p:txBody>
          <a:bodyPr/>
          <a:lstStyle/>
          <a:p>
            <a:r>
              <a:rPr lang="nb-NO" altLang="nb-NO"/>
              <a:t>Side </a:t>
            </a:r>
            <a:fld id="{F57D2C7E-FF28-3646-BDC8-24A1FA3E5E8D}" type="slidenum">
              <a:rPr lang="en-GB" smtClean="0"/>
              <a:pPr/>
              <a:t>3</a:t>
            </a:fld>
            <a:endParaRPr lang="en-GB" dirty="0"/>
          </a:p>
        </p:txBody>
      </p:sp>
      <p:sp>
        <p:nvSpPr>
          <p:cNvPr id="6" name="Plassholder for dato 5">
            <a:extLst>
              <a:ext uri="{FF2B5EF4-FFF2-40B4-BE49-F238E27FC236}">
                <a16:creationId xmlns:a16="http://schemas.microsoft.com/office/drawing/2014/main" id="{FA268420-37AE-44A9-B624-1D5F99F289B3}"/>
              </a:ext>
            </a:extLst>
          </p:cNvPr>
          <p:cNvSpPr>
            <a:spLocks noGrp="1"/>
          </p:cNvSpPr>
          <p:nvPr>
            <p:ph type="dt" sz="half" idx="2"/>
          </p:nvPr>
        </p:nvSpPr>
        <p:spPr/>
        <p:txBody>
          <a:bodyPr/>
          <a:lstStyle/>
          <a:p>
            <a:fld id="{71CF5760-0137-4D42-83E3-B092B0912E30}" type="datetime1">
              <a:rPr lang="nb-NO" smtClean="0"/>
              <a:pPr/>
              <a:t>25.01.2022</a:t>
            </a:fld>
            <a:endParaRPr lang="en-GB" dirty="0"/>
          </a:p>
        </p:txBody>
      </p:sp>
      <p:pic>
        <p:nvPicPr>
          <p:cNvPr id="21" name="Plassholder for bilde 20">
            <a:extLst>
              <a:ext uri="{FF2B5EF4-FFF2-40B4-BE49-F238E27FC236}">
                <a16:creationId xmlns:a16="http://schemas.microsoft.com/office/drawing/2014/main" id="{B766F3AE-2995-4B95-8A04-7FCDF88434A3}"/>
              </a:ext>
            </a:extLst>
          </p:cNvPr>
          <p:cNvPicPr>
            <a:picLocks noGrp="1" noChangeAspect="1"/>
          </p:cNvPicPr>
          <p:nvPr>
            <p:ph type="pic" sz="quarter" idx="13"/>
          </p:nvPr>
        </p:nvPicPr>
        <p:blipFill rotWithShape="1">
          <a:blip r:embed="rId3"/>
          <a:srcRect l="525" r="41374"/>
          <a:stretch/>
        </p:blipFill>
        <p:spPr>
          <a:xfrm>
            <a:off x="5373903" y="1347614"/>
            <a:ext cx="3734601" cy="3384724"/>
          </a:xfrm>
        </p:spPr>
      </p:pic>
    </p:spTree>
    <p:extLst>
      <p:ext uri="{BB962C8B-B14F-4D97-AF65-F5344CB8AC3E}">
        <p14:creationId xmlns:p14="http://schemas.microsoft.com/office/powerpoint/2010/main" val="316544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81478-944E-4EC4-85A9-83F0F3FA5203}"/>
              </a:ext>
            </a:extLst>
          </p:cNvPr>
          <p:cNvSpPr>
            <a:spLocks noGrp="1"/>
          </p:cNvSpPr>
          <p:nvPr>
            <p:ph type="title"/>
          </p:nvPr>
        </p:nvSpPr>
        <p:spPr>
          <a:xfrm>
            <a:off x="540191" y="924091"/>
            <a:ext cx="8064257" cy="360634"/>
          </a:xfrm>
        </p:spPr>
        <p:txBody>
          <a:bodyPr/>
          <a:lstStyle/>
          <a:p>
            <a:r>
              <a:rPr lang="nb-NO" dirty="0"/>
              <a:t>Hva er nytt i versjon 4.1 </a:t>
            </a:r>
            <a:r>
              <a:rPr lang="nb-NO" b="0" dirty="0"/>
              <a:t>(1.1.2022)</a:t>
            </a:r>
            <a:r>
              <a:rPr lang="nb-NO" dirty="0"/>
              <a:t>?</a:t>
            </a:r>
          </a:p>
        </p:txBody>
      </p:sp>
      <p:sp>
        <p:nvSpPr>
          <p:cNvPr id="3" name="Plassholder for innhold 2">
            <a:extLst>
              <a:ext uri="{FF2B5EF4-FFF2-40B4-BE49-F238E27FC236}">
                <a16:creationId xmlns:a16="http://schemas.microsoft.com/office/drawing/2014/main" id="{E2C0BA6C-57CF-42EF-A14D-73BFF343C4FA}"/>
              </a:ext>
            </a:extLst>
          </p:cNvPr>
          <p:cNvSpPr>
            <a:spLocks noGrp="1"/>
          </p:cNvSpPr>
          <p:nvPr>
            <p:ph idx="1"/>
          </p:nvPr>
        </p:nvSpPr>
        <p:spPr>
          <a:xfrm>
            <a:off x="539750" y="1635647"/>
            <a:ext cx="8064257" cy="3168352"/>
          </a:xfrm>
        </p:spPr>
        <p:txBody>
          <a:bodyPr>
            <a:normAutofit/>
          </a:bodyPr>
          <a:lstStyle/>
          <a:p>
            <a:pPr marL="0" indent="0">
              <a:buNone/>
            </a:pPr>
            <a:r>
              <a:rPr lang="nb-NO" sz="1800" dirty="0"/>
              <a:t>Versjon 4.1 er en oppdatering av 4.0 fra 2018</a:t>
            </a:r>
          </a:p>
          <a:p>
            <a:r>
              <a:rPr lang="nb-NO" sz="1800" dirty="0"/>
              <a:t>Ingen prinsipielle endringer som utløser større opplæringsbehov eller nye operative rutiner</a:t>
            </a:r>
          </a:p>
          <a:p>
            <a:r>
              <a:rPr lang="nb-NO" sz="1800" dirty="0"/>
              <a:t>Det bør holde at brukerne orienterer seg om endringene</a:t>
            </a:r>
          </a:p>
          <a:p>
            <a:pPr lvl="1"/>
            <a:r>
              <a:rPr lang="nb-NO" sz="1600" dirty="0"/>
              <a:t>Erfaring tilsier at det uansett er nyttig å gå gjennom reglementet av og til</a:t>
            </a:r>
          </a:p>
          <a:p>
            <a:r>
              <a:rPr lang="nb-NO" sz="1800" dirty="0"/>
              <a:t>Endringene er i hovedsak knyttet til talegrupper - bla:</a:t>
            </a:r>
            <a:endParaRPr lang="nb-NO" sz="900" dirty="0"/>
          </a:p>
          <a:p>
            <a:pPr lvl="1"/>
            <a:r>
              <a:rPr lang="nb-NO" sz="1600" dirty="0"/>
              <a:t>Samvirke talegruppene er gitt nasjonal gyldighet</a:t>
            </a:r>
          </a:p>
          <a:p>
            <a:pPr lvl="1"/>
            <a:r>
              <a:rPr lang="nb-NO" sz="1600" dirty="0"/>
              <a:t>SAMVUP - økt antall og noen er gitt nasjonal gyldighet</a:t>
            </a:r>
            <a:endParaRPr lang="nb-NO" sz="1200" dirty="0"/>
          </a:p>
          <a:p>
            <a:endParaRPr lang="nb-NO" sz="1400" dirty="0"/>
          </a:p>
          <a:p>
            <a:endParaRPr lang="nb-NO" sz="1400" dirty="0"/>
          </a:p>
        </p:txBody>
      </p:sp>
      <p:sp>
        <p:nvSpPr>
          <p:cNvPr id="4" name="Plassholder for bunntekst 3">
            <a:extLst>
              <a:ext uri="{FF2B5EF4-FFF2-40B4-BE49-F238E27FC236}">
                <a16:creationId xmlns:a16="http://schemas.microsoft.com/office/drawing/2014/main" id="{2972A70F-258D-4831-83AD-C5CCAEBB6F60}"/>
              </a:ext>
            </a:extLst>
          </p:cNvPr>
          <p:cNvSpPr>
            <a:spLocks noGrp="1"/>
          </p:cNvSpPr>
          <p:nvPr>
            <p:ph type="ftr" sz="quarter" idx="3"/>
          </p:nvPr>
        </p:nvSpPr>
        <p:spPr/>
        <p:txBody>
          <a:bodyPr/>
          <a:lstStyle/>
          <a:p>
            <a:r>
              <a:rPr lang="en-GB" dirty="0" err="1"/>
              <a:t>Politidirektoratet</a:t>
            </a:r>
            <a:r>
              <a:rPr lang="en-GB" dirty="0"/>
              <a:t> – </a:t>
            </a:r>
            <a:r>
              <a:rPr lang="en-GB" dirty="0" err="1"/>
              <a:t>Beredskapsavdelingen</a:t>
            </a:r>
            <a:r>
              <a:rPr lang="en-GB" dirty="0"/>
              <a:t> – </a:t>
            </a:r>
            <a:r>
              <a:rPr lang="en-GB" dirty="0" err="1"/>
              <a:t>Politioperativ</a:t>
            </a:r>
            <a:r>
              <a:rPr lang="en-GB" dirty="0"/>
              <a:t> </a:t>
            </a:r>
            <a:r>
              <a:rPr lang="en-GB" dirty="0" err="1"/>
              <a:t>seksjon</a:t>
            </a:r>
            <a:endParaRPr lang="en-GB" dirty="0"/>
          </a:p>
          <a:p>
            <a:endParaRPr lang="en-GB" dirty="0"/>
          </a:p>
        </p:txBody>
      </p:sp>
      <p:sp>
        <p:nvSpPr>
          <p:cNvPr id="5" name="Plassholder for lysbildenummer 4">
            <a:extLst>
              <a:ext uri="{FF2B5EF4-FFF2-40B4-BE49-F238E27FC236}">
                <a16:creationId xmlns:a16="http://schemas.microsoft.com/office/drawing/2014/main" id="{3B702A72-F711-4699-923D-EF8D47066FCF}"/>
              </a:ext>
            </a:extLst>
          </p:cNvPr>
          <p:cNvSpPr>
            <a:spLocks noGrp="1"/>
          </p:cNvSpPr>
          <p:nvPr>
            <p:ph type="sldNum" sz="quarter" idx="4"/>
          </p:nvPr>
        </p:nvSpPr>
        <p:spPr/>
        <p:txBody>
          <a:bodyPr/>
          <a:lstStyle/>
          <a:p>
            <a:r>
              <a:rPr lang="nb-NO" altLang="nb-NO"/>
              <a:t>Side </a:t>
            </a:r>
            <a:fld id="{F57D2C7E-FF28-3646-BDC8-24A1FA3E5E8D}" type="slidenum">
              <a:rPr lang="en-GB" smtClean="0"/>
              <a:pPr/>
              <a:t>4</a:t>
            </a:fld>
            <a:endParaRPr lang="en-GB" dirty="0"/>
          </a:p>
        </p:txBody>
      </p:sp>
      <p:sp>
        <p:nvSpPr>
          <p:cNvPr id="6" name="Plassholder for dato 5">
            <a:extLst>
              <a:ext uri="{FF2B5EF4-FFF2-40B4-BE49-F238E27FC236}">
                <a16:creationId xmlns:a16="http://schemas.microsoft.com/office/drawing/2014/main" id="{CE0A169E-DC3E-4236-8C62-84A0245FFA35}"/>
              </a:ext>
            </a:extLst>
          </p:cNvPr>
          <p:cNvSpPr>
            <a:spLocks noGrp="1"/>
          </p:cNvSpPr>
          <p:nvPr>
            <p:ph type="dt" sz="half" idx="2"/>
          </p:nvPr>
        </p:nvSpPr>
        <p:spPr/>
        <p:txBody>
          <a:bodyPr/>
          <a:lstStyle/>
          <a:p>
            <a:fld id="{71CF5760-0137-4D42-83E3-B092B0912E30}" type="datetime1">
              <a:rPr lang="nb-NO" smtClean="0"/>
              <a:t>25.01.2022</a:t>
            </a:fld>
            <a:endParaRPr lang="en-GB" dirty="0"/>
          </a:p>
        </p:txBody>
      </p:sp>
    </p:spTree>
    <p:extLst>
      <p:ext uri="{BB962C8B-B14F-4D97-AF65-F5344CB8AC3E}">
        <p14:creationId xmlns:p14="http://schemas.microsoft.com/office/powerpoint/2010/main" val="203270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C3E644-90FE-4A61-9BD4-B8BCB6F5D87E}"/>
              </a:ext>
            </a:extLst>
          </p:cNvPr>
          <p:cNvSpPr>
            <a:spLocks noGrp="1"/>
          </p:cNvSpPr>
          <p:nvPr>
            <p:ph type="title"/>
          </p:nvPr>
        </p:nvSpPr>
        <p:spPr/>
        <p:txBody>
          <a:bodyPr/>
          <a:lstStyle/>
          <a:p>
            <a:r>
              <a:rPr lang="nb-NO" b="0" dirty="0"/>
              <a:t>forts.</a:t>
            </a:r>
          </a:p>
        </p:txBody>
      </p:sp>
      <p:sp>
        <p:nvSpPr>
          <p:cNvPr id="3" name="Plassholder for innhold 2">
            <a:extLst>
              <a:ext uri="{FF2B5EF4-FFF2-40B4-BE49-F238E27FC236}">
                <a16:creationId xmlns:a16="http://schemas.microsoft.com/office/drawing/2014/main" id="{866A25E2-504A-43CE-90C0-936425DCB347}"/>
              </a:ext>
            </a:extLst>
          </p:cNvPr>
          <p:cNvSpPr>
            <a:spLocks noGrp="1"/>
          </p:cNvSpPr>
          <p:nvPr>
            <p:ph idx="1"/>
          </p:nvPr>
        </p:nvSpPr>
        <p:spPr>
          <a:xfrm>
            <a:off x="539750" y="1779314"/>
            <a:ext cx="6259998" cy="3096692"/>
          </a:xfrm>
        </p:spPr>
        <p:txBody>
          <a:bodyPr>
            <a:normAutofit/>
          </a:bodyPr>
          <a:lstStyle/>
          <a:p>
            <a:r>
              <a:rPr lang="nb-NO" dirty="0"/>
              <a:t>Ny struktur for SAR-talegrupper beskrives</a:t>
            </a:r>
          </a:p>
          <a:p>
            <a:pPr lvl="1"/>
            <a:r>
              <a:rPr lang="nb-NO" dirty="0"/>
              <a:t>Sjøkommunikasjon og luftkommunikasjon og forholdet til bruk av Nødnett</a:t>
            </a:r>
          </a:p>
          <a:p>
            <a:r>
              <a:rPr lang="nb-NO" dirty="0"/>
              <a:t>Grensekryssende kommunikasjon er mer beskrevet</a:t>
            </a:r>
          </a:p>
          <a:p>
            <a:r>
              <a:rPr lang="nb-NO" dirty="0"/>
              <a:t>Nye felles talegrupper mellom ulike offentlige og frivillige aktører på ulike nivåer, bla. kommune, statsforvalter og departementer</a:t>
            </a:r>
          </a:p>
          <a:p>
            <a:endParaRPr lang="nb-NO" dirty="0"/>
          </a:p>
          <a:p>
            <a:r>
              <a:rPr lang="nb-NO" dirty="0"/>
              <a:t>Henvisning til felles trippelvarslingsprosedyre er tatt inn</a:t>
            </a:r>
          </a:p>
          <a:p>
            <a:endParaRPr lang="nb-NO" dirty="0"/>
          </a:p>
        </p:txBody>
      </p:sp>
      <p:sp>
        <p:nvSpPr>
          <p:cNvPr id="4" name="Plassholder for bunntekst 3">
            <a:extLst>
              <a:ext uri="{FF2B5EF4-FFF2-40B4-BE49-F238E27FC236}">
                <a16:creationId xmlns:a16="http://schemas.microsoft.com/office/drawing/2014/main" id="{96CC0EA0-B733-486A-858F-546752CBDCCC}"/>
              </a:ext>
            </a:extLst>
          </p:cNvPr>
          <p:cNvSpPr>
            <a:spLocks noGrp="1"/>
          </p:cNvSpPr>
          <p:nvPr>
            <p:ph type="ftr" sz="quarter" idx="3"/>
          </p:nvPr>
        </p:nvSpPr>
        <p:spPr/>
        <p:txBody>
          <a:bodyPr/>
          <a:lstStyle/>
          <a:p>
            <a:r>
              <a:rPr lang="en-GB" dirty="0" err="1"/>
              <a:t>Politidirektoratet</a:t>
            </a:r>
            <a:r>
              <a:rPr lang="en-GB" dirty="0"/>
              <a:t> – </a:t>
            </a:r>
            <a:r>
              <a:rPr lang="en-GB" dirty="0" err="1"/>
              <a:t>Beredskapsavdelingen</a:t>
            </a:r>
            <a:r>
              <a:rPr lang="en-GB" dirty="0"/>
              <a:t> – </a:t>
            </a:r>
            <a:r>
              <a:rPr lang="en-GB" dirty="0" err="1"/>
              <a:t>Politioperativ</a:t>
            </a:r>
            <a:r>
              <a:rPr lang="en-GB" dirty="0"/>
              <a:t> </a:t>
            </a:r>
            <a:r>
              <a:rPr lang="en-GB" dirty="0" err="1"/>
              <a:t>seksjon</a:t>
            </a:r>
            <a:endParaRPr lang="en-GB" dirty="0"/>
          </a:p>
          <a:p>
            <a:endParaRPr lang="en-GB" dirty="0"/>
          </a:p>
        </p:txBody>
      </p:sp>
      <p:sp>
        <p:nvSpPr>
          <p:cNvPr id="5" name="Plassholder for lysbildenummer 4">
            <a:extLst>
              <a:ext uri="{FF2B5EF4-FFF2-40B4-BE49-F238E27FC236}">
                <a16:creationId xmlns:a16="http://schemas.microsoft.com/office/drawing/2014/main" id="{84C5B8B5-E28F-43DF-9490-6AA0E78CF1CF}"/>
              </a:ext>
            </a:extLst>
          </p:cNvPr>
          <p:cNvSpPr>
            <a:spLocks noGrp="1"/>
          </p:cNvSpPr>
          <p:nvPr>
            <p:ph type="sldNum" sz="quarter" idx="4"/>
          </p:nvPr>
        </p:nvSpPr>
        <p:spPr/>
        <p:txBody>
          <a:bodyPr/>
          <a:lstStyle/>
          <a:p>
            <a:r>
              <a:rPr lang="nb-NO" altLang="nb-NO"/>
              <a:t>Side </a:t>
            </a:r>
            <a:fld id="{F57D2C7E-FF28-3646-BDC8-24A1FA3E5E8D}" type="slidenum">
              <a:rPr lang="en-GB" smtClean="0"/>
              <a:pPr/>
              <a:t>5</a:t>
            </a:fld>
            <a:endParaRPr lang="en-GB" dirty="0"/>
          </a:p>
        </p:txBody>
      </p:sp>
      <p:sp>
        <p:nvSpPr>
          <p:cNvPr id="6" name="Plassholder for dato 5">
            <a:extLst>
              <a:ext uri="{FF2B5EF4-FFF2-40B4-BE49-F238E27FC236}">
                <a16:creationId xmlns:a16="http://schemas.microsoft.com/office/drawing/2014/main" id="{A2DD8898-0725-4B51-A2F2-D2DA63E5BF43}"/>
              </a:ext>
            </a:extLst>
          </p:cNvPr>
          <p:cNvSpPr>
            <a:spLocks noGrp="1"/>
          </p:cNvSpPr>
          <p:nvPr>
            <p:ph type="dt" sz="half" idx="2"/>
          </p:nvPr>
        </p:nvSpPr>
        <p:spPr/>
        <p:txBody>
          <a:bodyPr/>
          <a:lstStyle/>
          <a:p>
            <a:fld id="{71CF5760-0137-4D42-83E3-B092B0912E30}" type="datetime1">
              <a:rPr lang="nb-NO" smtClean="0"/>
              <a:t>25.01.2022</a:t>
            </a:fld>
            <a:endParaRPr lang="en-GB" dirty="0"/>
          </a:p>
        </p:txBody>
      </p:sp>
      <p:pic>
        <p:nvPicPr>
          <p:cNvPr id="8" name="Bilde 7">
            <a:extLst>
              <a:ext uri="{FF2B5EF4-FFF2-40B4-BE49-F238E27FC236}">
                <a16:creationId xmlns:a16="http://schemas.microsoft.com/office/drawing/2014/main" id="{8EA251BB-5BB9-4001-8CC7-A55C2674DA69}"/>
              </a:ext>
            </a:extLst>
          </p:cNvPr>
          <p:cNvPicPr>
            <a:picLocks noChangeAspect="1"/>
          </p:cNvPicPr>
          <p:nvPr/>
        </p:nvPicPr>
        <p:blipFill rotWithShape="1">
          <a:blip r:embed="rId3"/>
          <a:srcRect l="9844" t="1" r="8126" b="-1"/>
          <a:stretch/>
        </p:blipFill>
        <p:spPr>
          <a:xfrm>
            <a:off x="6732240" y="267494"/>
            <a:ext cx="2160240" cy="3950208"/>
          </a:xfrm>
          <a:prstGeom prst="rect">
            <a:avLst/>
          </a:prstGeom>
        </p:spPr>
      </p:pic>
    </p:spTree>
    <p:extLst>
      <p:ext uri="{BB962C8B-B14F-4D97-AF65-F5344CB8AC3E}">
        <p14:creationId xmlns:p14="http://schemas.microsoft.com/office/powerpoint/2010/main" val="373073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C7F6E1-B9FA-4A27-ABF4-BD66329AEB99}"/>
              </a:ext>
            </a:extLst>
          </p:cNvPr>
          <p:cNvSpPr>
            <a:spLocks noGrp="1"/>
          </p:cNvSpPr>
          <p:nvPr>
            <p:ph type="title"/>
          </p:nvPr>
        </p:nvSpPr>
        <p:spPr/>
        <p:txBody>
          <a:bodyPr/>
          <a:lstStyle/>
          <a:p>
            <a:r>
              <a:rPr lang="nb-NO" dirty="0"/>
              <a:t>Vedleggene </a:t>
            </a:r>
            <a:r>
              <a:rPr lang="nb-NO" b="0" dirty="0"/>
              <a:t>(hva er nytt?)</a:t>
            </a:r>
          </a:p>
        </p:txBody>
      </p:sp>
      <p:sp>
        <p:nvSpPr>
          <p:cNvPr id="3" name="Plassholder for innhold 2">
            <a:extLst>
              <a:ext uri="{FF2B5EF4-FFF2-40B4-BE49-F238E27FC236}">
                <a16:creationId xmlns:a16="http://schemas.microsoft.com/office/drawing/2014/main" id="{3581FEC1-3183-45B1-955A-04421E4F9381}"/>
              </a:ext>
            </a:extLst>
          </p:cNvPr>
          <p:cNvSpPr>
            <a:spLocks noGrp="1"/>
          </p:cNvSpPr>
          <p:nvPr>
            <p:ph idx="1"/>
          </p:nvPr>
        </p:nvSpPr>
        <p:spPr>
          <a:xfrm>
            <a:off x="539750" y="1778901"/>
            <a:ext cx="8064257" cy="3169113"/>
          </a:xfrm>
        </p:spPr>
        <p:txBody>
          <a:bodyPr/>
          <a:lstStyle/>
          <a:p>
            <a:r>
              <a:rPr lang="nb-NO" dirty="0"/>
              <a:t>Vedlegget om statusmeldinger er tatt ut</a:t>
            </a:r>
          </a:p>
          <a:p>
            <a:r>
              <a:rPr lang="nb-NO" dirty="0"/>
              <a:t>Oppdatert vedlegg med SAR talegrupper</a:t>
            </a:r>
          </a:p>
          <a:p>
            <a:r>
              <a:rPr lang="nb-NO" dirty="0"/>
              <a:t>Oppdatert vedlegg Grensekryssende kommunikasjon</a:t>
            </a:r>
          </a:p>
          <a:p>
            <a:pPr lvl="1"/>
            <a:r>
              <a:rPr lang="nb-NO" dirty="0"/>
              <a:t>NOSE, FINO, FINOSE og INT</a:t>
            </a:r>
          </a:p>
          <a:p>
            <a:pPr lvl="1"/>
            <a:r>
              <a:rPr lang="nb-NO" dirty="0"/>
              <a:t>Gamle NOR-SWE er tatt ut</a:t>
            </a:r>
          </a:p>
          <a:p>
            <a:r>
              <a:rPr lang="nb-NO" dirty="0"/>
              <a:t>Nytt vedlegg med samleoversikt over felles talegrupper</a:t>
            </a:r>
          </a:p>
          <a:p>
            <a:r>
              <a:rPr lang="nb-NO" dirty="0"/>
              <a:t>Nasjonal trippelvarslingsprosedyre er vedlagt</a:t>
            </a:r>
          </a:p>
        </p:txBody>
      </p:sp>
      <p:sp>
        <p:nvSpPr>
          <p:cNvPr id="4" name="Plassholder for bunntekst 3">
            <a:extLst>
              <a:ext uri="{FF2B5EF4-FFF2-40B4-BE49-F238E27FC236}">
                <a16:creationId xmlns:a16="http://schemas.microsoft.com/office/drawing/2014/main" id="{9A47A11D-FF43-496E-BDE3-5C9ED28EA8DE}"/>
              </a:ext>
            </a:extLst>
          </p:cNvPr>
          <p:cNvSpPr>
            <a:spLocks noGrp="1"/>
          </p:cNvSpPr>
          <p:nvPr>
            <p:ph type="ftr" sz="quarter" idx="3"/>
          </p:nvPr>
        </p:nvSpPr>
        <p:spPr/>
        <p:txBody>
          <a:bodyPr/>
          <a:lstStyle/>
          <a:p>
            <a:r>
              <a:rPr lang="en-GB" dirty="0" err="1"/>
              <a:t>Politidirektoratet</a:t>
            </a:r>
            <a:r>
              <a:rPr lang="en-GB" dirty="0"/>
              <a:t> – </a:t>
            </a:r>
            <a:r>
              <a:rPr lang="en-GB" dirty="0" err="1"/>
              <a:t>Beredskapsavdelingen</a:t>
            </a:r>
            <a:r>
              <a:rPr lang="en-GB" dirty="0"/>
              <a:t> – </a:t>
            </a:r>
            <a:r>
              <a:rPr lang="en-GB" dirty="0" err="1"/>
              <a:t>Politioperativ</a:t>
            </a:r>
            <a:r>
              <a:rPr lang="en-GB" dirty="0"/>
              <a:t> </a:t>
            </a:r>
            <a:r>
              <a:rPr lang="en-GB" dirty="0" err="1"/>
              <a:t>seksjon</a:t>
            </a:r>
            <a:endParaRPr lang="en-GB" dirty="0"/>
          </a:p>
          <a:p>
            <a:endParaRPr lang="en-GB" dirty="0"/>
          </a:p>
        </p:txBody>
      </p:sp>
      <p:sp>
        <p:nvSpPr>
          <p:cNvPr id="5" name="Plassholder for lysbildenummer 4">
            <a:extLst>
              <a:ext uri="{FF2B5EF4-FFF2-40B4-BE49-F238E27FC236}">
                <a16:creationId xmlns:a16="http://schemas.microsoft.com/office/drawing/2014/main" id="{8BBAD76C-A0DE-49B4-B261-306EB3915713}"/>
              </a:ext>
            </a:extLst>
          </p:cNvPr>
          <p:cNvSpPr>
            <a:spLocks noGrp="1"/>
          </p:cNvSpPr>
          <p:nvPr>
            <p:ph type="sldNum" sz="quarter" idx="4"/>
          </p:nvPr>
        </p:nvSpPr>
        <p:spPr/>
        <p:txBody>
          <a:bodyPr/>
          <a:lstStyle/>
          <a:p>
            <a:r>
              <a:rPr lang="nb-NO" altLang="nb-NO"/>
              <a:t>Side </a:t>
            </a:r>
            <a:fld id="{F57D2C7E-FF28-3646-BDC8-24A1FA3E5E8D}" type="slidenum">
              <a:rPr lang="en-GB" smtClean="0"/>
              <a:pPr/>
              <a:t>6</a:t>
            </a:fld>
            <a:endParaRPr lang="en-GB" dirty="0"/>
          </a:p>
        </p:txBody>
      </p:sp>
      <p:sp>
        <p:nvSpPr>
          <p:cNvPr id="6" name="Plassholder for dato 5">
            <a:extLst>
              <a:ext uri="{FF2B5EF4-FFF2-40B4-BE49-F238E27FC236}">
                <a16:creationId xmlns:a16="http://schemas.microsoft.com/office/drawing/2014/main" id="{98C9A7B3-1540-45FA-B8F0-116D63915DF9}"/>
              </a:ext>
            </a:extLst>
          </p:cNvPr>
          <p:cNvSpPr>
            <a:spLocks noGrp="1"/>
          </p:cNvSpPr>
          <p:nvPr>
            <p:ph type="dt" sz="half" idx="2"/>
          </p:nvPr>
        </p:nvSpPr>
        <p:spPr/>
        <p:txBody>
          <a:bodyPr/>
          <a:lstStyle/>
          <a:p>
            <a:fld id="{71CF5760-0137-4D42-83E3-B092B0912E30}" type="datetime1">
              <a:rPr lang="nb-NO" smtClean="0"/>
              <a:t>25.01.2022</a:t>
            </a:fld>
            <a:endParaRPr lang="en-GB" dirty="0"/>
          </a:p>
        </p:txBody>
      </p:sp>
      <p:pic>
        <p:nvPicPr>
          <p:cNvPr id="7" name="Bilde 6">
            <a:extLst>
              <a:ext uri="{FF2B5EF4-FFF2-40B4-BE49-F238E27FC236}">
                <a16:creationId xmlns:a16="http://schemas.microsoft.com/office/drawing/2014/main" id="{2C27A2E1-58A0-4D9B-B4C2-69C3BAA9B30F}"/>
              </a:ext>
            </a:extLst>
          </p:cNvPr>
          <p:cNvPicPr>
            <a:picLocks noChangeAspect="1"/>
          </p:cNvPicPr>
          <p:nvPr/>
        </p:nvPicPr>
        <p:blipFill rotWithShape="1">
          <a:blip r:embed="rId2"/>
          <a:srcRect l="3867" r="4062" b="1637"/>
          <a:stretch/>
        </p:blipFill>
        <p:spPr>
          <a:xfrm rot="21011152">
            <a:off x="6548588" y="249249"/>
            <a:ext cx="2143625" cy="3098584"/>
          </a:xfrm>
          <a:prstGeom prst="rect">
            <a:avLst/>
          </a:prstGeom>
          <a:effectLst>
            <a:outerShdw blurRad="50800" dist="76200" algn="l" rotWithShape="0">
              <a:schemeClr val="tx2">
                <a:lumMod val="75000"/>
                <a:alpha val="40000"/>
              </a:schemeClr>
            </a:outerShdw>
          </a:effectLst>
        </p:spPr>
      </p:pic>
    </p:spTree>
    <p:extLst>
      <p:ext uri="{BB962C8B-B14F-4D97-AF65-F5344CB8AC3E}">
        <p14:creationId xmlns:p14="http://schemas.microsoft.com/office/powerpoint/2010/main" val="101080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358D363B-5E54-4E73-BBEA-5E3A980B1636}"/>
              </a:ext>
            </a:extLst>
          </p:cNvPr>
          <p:cNvSpPr>
            <a:spLocks noGrp="1"/>
          </p:cNvSpPr>
          <p:nvPr>
            <p:ph type="title"/>
          </p:nvPr>
        </p:nvSpPr>
        <p:spPr>
          <a:xfrm>
            <a:off x="539485" y="842964"/>
            <a:ext cx="8064257" cy="402543"/>
          </a:xfrm>
        </p:spPr>
        <p:txBody>
          <a:bodyPr/>
          <a:lstStyle/>
          <a:p>
            <a:r>
              <a:rPr lang="nb-NO" dirty="0"/>
              <a:t>Noen utfordringer</a:t>
            </a:r>
          </a:p>
        </p:txBody>
      </p:sp>
      <p:sp>
        <p:nvSpPr>
          <p:cNvPr id="9" name="Plassholder for innhold 8">
            <a:extLst>
              <a:ext uri="{FF2B5EF4-FFF2-40B4-BE49-F238E27FC236}">
                <a16:creationId xmlns:a16="http://schemas.microsoft.com/office/drawing/2014/main" id="{21CCC748-B3C2-42D9-A197-4356762DE09A}"/>
              </a:ext>
            </a:extLst>
          </p:cNvPr>
          <p:cNvSpPr>
            <a:spLocks noGrp="1"/>
          </p:cNvSpPr>
          <p:nvPr>
            <p:ph idx="1"/>
          </p:nvPr>
        </p:nvSpPr>
        <p:spPr>
          <a:xfrm>
            <a:off x="539750" y="1419623"/>
            <a:ext cx="8064257" cy="3312716"/>
          </a:xfrm>
        </p:spPr>
        <p:txBody>
          <a:bodyPr>
            <a:normAutofit/>
          </a:bodyPr>
          <a:lstStyle/>
          <a:p>
            <a:r>
              <a:rPr lang="nb-NO" dirty="0"/>
              <a:t>Samvirke og informasjonsdeling vs. person-/pasientvern og informasjons- og operasjonssikkerhet</a:t>
            </a:r>
          </a:p>
          <a:p>
            <a:r>
              <a:rPr lang="nb-NO" dirty="0"/>
              <a:t>Hvilken talegruppe skal vi velge?</a:t>
            </a:r>
          </a:p>
          <a:p>
            <a:pPr lvl="1"/>
            <a:r>
              <a:rPr lang="nb-NO" dirty="0"/>
              <a:t>Sambandsledelse og oversikt</a:t>
            </a:r>
          </a:p>
          <a:p>
            <a:r>
              <a:rPr lang="nb-NO" dirty="0"/>
              <a:t>Opplæring og øving </a:t>
            </a:r>
          </a:p>
          <a:p>
            <a:pPr lvl="1"/>
            <a:r>
              <a:rPr lang="nb-NO" dirty="0"/>
              <a:t>Kan vi noen gang få nok?</a:t>
            </a:r>
          </a:p>
          <a:p>
            <a:pPr lvl="1"/>
            <a:r>
              <a:rPr lang="nb-NO" dirty="0"/>
              <a:t>Tid til rådighet</a:t>
            </a:r>
          </a:p>
          <a:p>
            <a:pPr lvl="1"/>
            <a:r>
              <a:rPr lang="nb-NO" dirty="0"/>
              <a:t>Hvor mye må vi vite om tekniske løsninger?</a:t>
            </a:r>
          </a:p>
          <a:p>
            <a:pPr lvl="1"/>
            <a:r>
              <a:rPr lang="nb-NO" dirty="0"/>
              <a:t>Ønsker om forenklet opplæring for noen…</a:t>
            </a:r>
          </a:p>
          <a:p>
            <a:r>
              <a:rPr lang="nb-NO" dirty="0"/>
              <a:t>Tiltak ved kapasitetsutfordringer</a:t>
            </a:r>
          </a:p>
          <a:p>
            <a:endParaRPr lang="nb-NO" dirty="0"/>
          </a:p>
        </p:txBody>
      </p:sp>
      <p:sp>
        <p:nvSpPr>
          <p:cNvPr id="4" name="Plassholder for bunntekst 3">
            <a:extLst>
              <a:ext uri="{FF2B5EF4-FFF2-40B4-BE49-F238E27FC236}">
                <a16:creationId xmlns:a16="http://schemas.microsoft.com/office/drawing/2014/main" id="{2F824F89-3369-4F72-9B64-DCAC4CEF9310}"/>
              </a:ext>
            </a:extLst>
          </p:cNvPr>
          <p:cNvSpPr>
            <a:spLocks noGrp="1"/>
          </p:cNvSpPr>
          <p:nvPr>
            <p:ph type="ftr" sz="quarter" idx="3"/>
          </p:nvPr>
        </p:nvSpPr>
        <p:spPr/>
        <p:txBody>
          <a:bodyPr/>
          <a:lstStyle/>
          <a:p>
            <a:r>
              <a:rPr lang="en-GB" dirty="0" err="1"/>
              <a:t>Politidirektoratet</a:t>
            </a:r>
            <a:r>
              <a:rPr lang="en-GB" dirty="0"/>
              <a:t> – </a:t>
            </a:r>
            <a:r>
              <a:rPr lang="en-GB" dirty="0" err="1"/>
              <a:t>Beredskapsavdelingen</a:t>
            </a:r>
            <a:r>
              <a:rPr lang="en-GB" dirty="0"/>
              <a:t> – </a:t>
            </a:r>
            <a:r>
              <a:rPr lang="en-GB" dirty="0" err="1"/>
              <a:t>Politioperativ</a:t>
            </a:r>
            <a:r>
              <a:rPr lang="en-GB" dirty="0"/>
              <a:t> </a:t>
            </a:r>
            <a:r>
              <a:rPr lang="en-GB" dirty="0" err="1"/>
              <a:t>seksjon</a:t>
            </a:r>
            <a:endParaRPr lang="en-GB" dirty="0"/>
          </a:p>
          <a:p>
            <a:endParaRPr lang="en-GB" dirty="0"/>
          </a:p>
        </p:txBody>
      </p:sp>
      <p:sp>
        <p:nvSpPr>
          <p:cNvPr id="5" name="Plassholder for lysbildenummer 4">
            <a:extLst>
              <a:ext uri="{FF2B5EF4-FFF2-40B4-BE49-F238E27FC236}">
                <a16:creationId xmlns:a16="http://schemas.microsoft.com/office/drawing/2014/main" id="{A7884B35-FA96-406A-BBC8-20CD440863D9}"/>
              </a:ext>
            </a:extLst>
          </p:cNvPr>
          <p:cNvSpPr>
            <a:spLocks noGrp="1"/>
          </p:cNvSpPr>
          <p:nvPr>
            <p:ph type="sldNum" sz="quarter" idx="4"/>
          </p:nvPr>
        </p:nvSpPr>
        <p:spPr/>
        <p:txBody>
          <a:bodyPr/>
          <a:lstStyle/>
          <a:p>
            <a:r>
              <a:rPr lang="nb-NO" altLang="nb-NO"/>
              <a:t>Side </a:t>
            </a:r>
            <a:fld id="{F57D2C7E-FF28-3646-BDC8-24A1FA3E5E8D}" type="slidenum">
              <a:rPr lang="en-GB" smtClean="0"/>
              <a:pPr/>
              <a:t>7</a:t>
            </a:fld>
            <a:endParaRPr lang="en-GB" dirty="0"/>
          </a:p>
        </p:txBody>
      </p:sp>
      <p:sp>
        <p:nvSpPr>
          <p:cNvPr id="6" name="Plassholder for dato 5">
            <a:extLst>
              <a:ext uri="{FF2B5EF4-FFF2-40B4-BE49-F238E27FC236}">
                <a16:creationId xmlns:a16="http://schemas.microsoft.com/office/drawing/2014/main" id="{66A00592-F4A8-4EFA-B841-484EA226D712}"/>
              </a:ext>
            </a:extLst>
          </p:cNvPr>
          <p:cNvSpPr>
            <a:spLocks noGrp="1"/>
          </p:cNvSpPr>
          <p:nvPr>
            <p:ph type="dt" sz="half" idx="2"/>
          </p:nvPr>
        </p:nvSpPr>
        <p:spPr/>
        <p:txBody>
          <a:bodyPr/>
          <a:lstStyle/>
          <a:p>
            <a:fld id="{71CF5760-0137-4D42-83E3-B092B0912E30}" type="datetime1">
              <a:rPr lang="nb-NO" smtClean="0"/>
              <a:pPr/>
              <a:t>25.01.2022</a:t>
            </a:fld>
            <a:endParaRPr lang="en-GB" dirty="0"/>
          </a:p>
        </p:txBody>
      </p:sp>
      <p:pic>
        <p:nvPicPr>
          <p:cNvPr id="7" name="Bilde 6">
            <a:extLst>
              <a:ext uri="{FF2B5EF4-FFF2-40B4-BE49-F238E27FC236}">
                <a16:creationId xmlns:a16="http://schemas.microsoft.com/office/drawing/2014/main" id="{CFF2D1AD-08BD-41DF-951A-2DA8871B09D4}"/>
              </a:ext>
            </a:extLst>
          </p:cNvPr>
          <p:cNvPicPr>
            <a:picLocks noChangeAspect="1"/>
          </p:cNvPicPr>
          <p:nvPr/>
        </p:nvPicPr>
        <p:blipFill>
          <a:blip r:embed="rId3"/>
          <a:stretch>
            <a:fillRect/>
          </a:stretch>
        </p:blipFill>
        <p:spPr>
          <a:xfrm>
            <a:off x="0" y="0"/>
            <a:ext cx="9144000" cy="57091"/>
          </a:xfrm>
          <a:prstGeom prst="rect">
            <a:avLst/>
          </a:prstGeom>
        </p:spPr>
      </p:pic>
      <p:pic>
        <p:nvPicPr>
          <p:cNvPr id="3" name="Bilde 2">
            <a:extLst>
              <a:ext uri="{FF2B5EF4-FFF2-40B4-BE49-F238E27FC236}">
                <a16:creationId xmlns:a16="http://schemas.microsoft.com/office/drawing/2014/main" id="{B687C5B1-9441-4AEE-A699-2C88ED19DCEC}"/>
              </a:ext>
            </a:extLst>
          </p:cNvPr>
          <p:cNvPicPr>
            <a:picLocks noChangeAspect="1"/>
          </p:cNvPicPr>
          <p:nvPr/>
        </p:nvPicPr>
        <p:blipFill>
          <a:blip r:embed="rId4"/>
          <a:stretch>
            <a:fillRect/>
          </a:stretch>
        </p:blipFill>
        <p:spPr>
          <a:xfrm>
            <a:off x="5652120" y="2471252"/>
            <a:ext cx="3130122" cy="2088835"/>
          </a:xfrm>
          <a:prstGeom prst="rect">
            <a:avLst/>
          </a:prstGeom>
        </p:spPr>
      </p:pic>
    </p:spTree>
    <p:extLst>
      <p:ext uri="{BB962C8B-B14F-4D97-AF65-F5344CB8AC3E}">
        <p14:creationId xmlns:p14="http://schemas.microsoft.com/office/powerpoint/2010/main" val="59131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E40B26-122E-4365-917A-4863C24148C6}"/>
              </a:ext>
            </a:extLst>
          </p:cNvPr>
          <p:cNvSpPr>
            <a:spLocks noGrp="1"/>
          </p:cNvSpPr>
          <p:nvPr>
            <p:ph type="title"/>
          </p:nvPr>
        </p:nvSpPr>
        <p:spPr/>
        <p:txBody>
          <a:bodyPr/>
          <a:lstStyle/>
          <a:p>
            <a:r>
              <a:rPr lang="nb-NO" dirty="0"/>
              <a:t>Kommer snart</a:t>
            </a:r>
          </a:p>
        </p:txBody>
      </p:sp>
      <p:sp>
        <p:nvSpPr>
          <p:cNvPr id="3" name="Plassholder for innhold 2">
            <a:extLst>
              <a:ext uri="{FF2B5EF4-FFF2-40B4-BE49-F238E27FC236}">
                <a16:creationId xmlns:a16="http://schemas.microsoft.com/office/drawing/2014/main" id="{FA149CDD-5079-48F0-8D91-5C839F502567}"/>
              </a:ext>
            </a:extLst>
          </p:cNvPr>
          <p:cNvSpPr>
            <a:spLocks noGrp="1"/>
          </p:cNvSpPr>
          <p:nvPr>
            <p:ph idx="1"/>
          </p:nvPr>
        </p:nvSpPr>
        <p:spPr>
          <a:xfrm>
            <a:off x="539749" y="1563687"/>
            <a:ext cx="4600349" cy="3314115"/>
          </a:xfrm>
        </p:spPr>
        <p:txBody>
          <a:bodyPr>
            <a:normAutofit lnSpcReduction="10000"/>
          </a:bodyPr>
          <a:lstStyle/>
          <a:p>
            <a:r>
              <a:rPr lang="nb-NO" dirty="0"/>
              <a:t>Trippelvarslingsprosedyrene er under revisjon – ny versjon erstatter dagens vedlegg når det er ferdigstilt</a:t>
            </a:r>
          </a:p>
          <a:p>
            <a:r>
              <a:rPr lang="nb-NO" dirty="0"/>
              <a:t>Grensekryssende kommunikasjon </a:t>
            </a:r>
          </a:p>
          <a:p>
            <a:pPr lvl="1"/>
            <a:r>
              <a:rPr lang="nb-NO" dirty="0" err="1"/>
              <a:t>FiNo</a:t>
            </a:r>
            <a:r>
              <a:rPr lang="nb-NO" dirty="0"/>
              <a:t> retningslinjer?</a:t>
            </a:r>
          </a:p>
          <a:p>
            <a:endParaRPr lang="nb-NO" dirty="0"/>
          </a:p>
          <a:p>
            <a:r>
              <a:rPr lang="nb-NO" dirty="0"/>
              <a:t>Vi har begynt å speide mot fremtidens nød- og beredskapskommunikasjon, men kan ikke glemme at det fortsatt er dagens Nødnett som understøtter jobben som gjøres hver eneste dag for å redde liv og hjelpe folk.</a:t>
            </a:r>
          </a:p>
          <a:p>
            <a:endParaRPr lang="nb-NO" dirty="0"/>
          </a:p>
        </p:txBody>
      </p:sp>
      <p:pic>
        <p:nvPicPr>
          <p:cNvPr id="9" name="Plassholder for bilde 8">
            <a:extLst>
              <a:ext uri="{FF2B5EF4-FFF2-40B4-BE49-F238E27FC236}">
                <a16:creationId xmlns:a16="http://schemas.microsoft.com/office/drawing/2014/main" id="{8A8FF1BE-E199-40C2-8655-266ADCE90C5E}"/>
              </a:ext>
            </a:extLst>
          </p:cNvPr>
          <p:cNvPicPr>
            <a:picLocks noGrp="1" noChangeAspect="1"/>
          </p:cNvPicPr>
          <p:nvPr>
            <p:ph type="pic" sz="quarter" idx="13"/>
          </p:nvPr>
        </p:nvPicPr>
        <p:blipFill rotWithShape="1">
          <a:blip r:embed="rId3"/>
          <a:srcRect l="24062" t="-120" b="1870"/>
          <a:stretch/>
        </p:blipFill>
        <p:spPr>
          <a:xfrm>
            <a:off x="5144599" y="1275606"/>
            <a:ext cx="3926946" cy="3389252"/>
          </a:xfrm>
        </p:spPr>
      </p:pic>
      <p:sp>
        <p:nvSpPr>
          <p:cNvPr id="4" name="Plassholder for bunntekst 3">
            <a:extLst>
              <a:ext uri="{FF2B5EF4-FFF2-40B4-BE49-F238E27FC236}">
                <a16:creationId xmlns:a16="http://schemas.microsoft.com/office/drawing/2014/main" id="{2C11F5E2-49BB-4CE2-8094-6D6D232CF112}"/>
              </a:ext>
            </a:extLst>
          </p:cNvPr>
          <p:cNvSpPr>
            <a:spLocks noGrp="1"/>
          </p:cNvSpPr>
          <p:nvPr>
            <p:ph type="ftr" sz="quarter" idx="3"/>
          </p:nvPr>
        </p:nvSpPr>
        <p:spPr/>
        <p:txBody>
          <a:bodyPr/>
          <a:lstStyle/>
          <a:p>
            <a:r>
              <a:rPr lang="en-GB" dirty="0" err="1"/>
              <a:t>Politidirektoratet</a:t>
            </a:r>
            <a:r>
              <a:rPr lang="en-GB" dirty="0"/>
              <a:t> – </a:t>
            </a:r>
            <a:r>
              <a:rPr lang="en-GB" dirty="0" err="1"/>
              <a:t>Beredskapsavdelingen</a:t>
            </a:r>
            <a:r>
              <a:rPr lang="en-GB" dirty="0"/>
              <a:t> – </a:t>
            </a:r>
            <a:r>
              <a:rPr lang="en-GB" dirty="0" err="1"/>
              <a:t>Politioperativ</a:t>
            </a:r>
            <a:r>
              <a:rPr lang="en-GB" dirty="0"/>
              <a:t> </a:t>
            </a:r>
            <a:r>
              <a:rPr lang="en-GB" dirty="0" err="1"/>
              <a:t>seksjon</a:t>
            </a:r>
            <a:endParaRPr lang="en-GB" dirty="0"/>
          </a:p>
        </p:txBody>
      </p:sp>
      <p:sp>
        <p:nvSpPr>
          <p:cNvPr id="5" name="Plassholder for lysbildenummer 4">
            <a:extLst>
              <a:ext uri="{FF2B5EF4-FFF2-40B4-BE49-F238E27FC236}">
                <a16:creationId xmlns:a16="http://schemas.microsoft.com/office/drawing/2014/main" id="{0B1F4287-3208-4620-B63D-3A4A433851B9}"/>
              </a:ext>
            </a:extLst>
          </p:cNvPr>
          <p:cNvSpPr>
            <a:spLocks noGrp="1"/>
          </p:cNvSpPr>
          <p:nvPr>
            <p:ph type="sldNum" sz="quarter" idx="4"/>
          </p:nvPr>
        </p:nvSpPr>
        <p:spPr/>
        <p:txBody>
          <a:bodyPr/>
          <a:lstStyle/>
          <a:p>
            <a:r>
              <a:rPr lang="nb-NO" altLang="nb-NO"/>
              <a:t>Side </a:t>
            </a:r>
            <a:fld id="{F57D2C7E-FF28-3646-BDC8-24A1FA3E5E8D}" type="slidenum">
              <a:rPr lang="en-GB" smtClean="0"/>
              <a:pPr/>
              <a:t>8</a:t>
            </a:fld>
            <a:endParaRPr lang="en-GB" dirty="0"/>
          </a:p>
        </p:txBody>
      </p:sp>
      <p:sp>
        <p:nvSpPr>
          <p:cNvPr id="6" name="Plassholder for dato 5">
            <a:extLst>
              <a:ext uri="{FF2B5EF4-FFF2-40B4-BE49-F238E27FC236}">
                <a16:creationId xmlns:a16="http://schemas.microsoft.com/office/drawing/2014/main" id="{29190BAB-4B62-478B-BD4A-3646CCB69652}"/>
              </a:ext>
            </a:extLst>
          </p:cNvPr>
          <p:cNvSpPr>
            <a:spLocks noGrp="1"/>
          </p:cNvSpPr>
          <p:nvPr>
            <p:ph type="dt" sz="half" idx="2"/>
          </p:nvPr>
        </p:nvSpPr>
        <p:spPr/>
        <p:txBody>
          <a:bodyPr/>
          <a:lstStyle/>
          <a:p>
            <a:fld id="{71CF5760-0137-4D42-83E3-B092B0912E30}" type="datetime1">
              <a:rPr lang="nb-NO" smtClean="0"/>
              <a:t>25.01.2022</a:t>
            </a:fld>
            <a:endParaRPr lang="en-GB" dirty="0"/>
          </a:p>
        </p:txBody>
      </p:sp>
    </p:spTree>
    <p:extLst>
      <p:ext uri="{BB962C8B-B14F-4D97-AF65-F5344CB8AC3E}">
        <p14:creationId xmlns:p14="http://schemas.microsoft.com/office/powerpoint/2010/main" val="1725406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dato 5">
            <a:extLst>
              <a:ext uri="{FF2B5EF4-FFF2-40B4-BE49-F238E27FC236}">
                <a16:creationId xmlns:a16="http://schemas.microsoft.com/office/drawing/2014/main" id="{2DE2CFF0-93C3-4CDD-93A4-B17FD4FEAC05}"/>
              </a:ext>
            </a:extLst>
          </p:cNvPr>
          <p:cNvSpPr>
            <a:spLocks noGrp="1"/>
          </p:cNvSpPr>
          <p:nvPr>
            <p:ph type="dt" sz="half" idx="2"/>
          </p:nvPr>
        </p:nvSpPr>
        <p:spPr/>
        <p:txBody>
          <a:bodyPr/>
          <a:lstStyle/>
          <a:p>
            <a:fld id="{71CF5760-0137-4D42-83E3-B092B0912E30}" type="datetime1">
              <a:rPr lang="nb-NO" smtClean="0"/>
              <a:pPr/>
              <a:t>25.01.2022</a:t>
            </a:fld>
            <a:endParaRPr lang="en-GB" dirty="0"/>
          </a:p>
        </p:txBody>
      </p:sp>
      <p:sp>
        <p:nvSpPr>
          <p:cNvPr id="2" name="TekstSylinder 1">
            <a:extLst>
              <a:ext uri="{FF2B5EF4-FFF2-40B4-BE49-F238E27FC236}">
                <a16:creationId xmlns:a16="http://schemas.microsoft.com/office/drawing/2014/main" id="{532635D5-C657-426E-91F5-D54C8FCE3D03}"/>
              </a:ext>
            </a:extLst>
          </p:cNvPr>
          <p:cNvSpPr txBox="1"/>
          <p:nvPr/>
        </p:nvSpPr>
        <p:spPr>
          <a:xfrm>
            <a:off x="4471791" y="2063757"/>
            <a:ext cx="4248472" cy="1506631"/>
          </a:xfrm>
          <a:prstGeom prst="rect">
            <a:avLst/>
          </a:prstGeom>
          <a:noFill/>
        </p:spPr>
        <p:txBody>
          <a:bodyPr wrap="square" rtlCol="0">
            <a:spAutoFit/>
          </a:bodyPr>
          <a:lstStyle/>
          <a:p>
            <a:pPr>
              <a:lnSpc>
                <a:spcPct val="170000"/>
              </a:lnSpc>
            </a:pPr>
            <a:r>
              <a:rPr lang="nb-NO" sz="1800" b="1" dirty="0">
                <a:solidFill>
                  <a:schemeClr val="accent2">
                    <a:lumMod val="60000"/>
                    <a:lumOff val="40000"/>
                  </a:schemeClr>
                </a:solidFill>
              </a:rPr>
              <a:t>Henning Fjellet</a:t>
            </a:r>
          </a:p>
          <a:p>
            <a:pPr>
              <a:lnSpc>
                <a:spcPct val="170000"/>
              </a:lnSpc>
            </a:pPr>
            <a:r>
              <a:rPr lang="nb-NO" sz="1200" i="1" dirty="0">
                <a:solidFill>
                  <a:schemeClr val="accent2">
                    <a:lumMod val="60000"/>
                    <a:lumOff val="40000"/>
                  </a:schemeClr>
                </a:solidFill>
              </a:rPr>
              <a:t>Politiinspektør</a:t>
            </a:r>
          </a:p>
          <a:p>
            <a:pPr>
              <a:lnSpc>
                <a:spcPct val="170000"/>
              </a:lnSpc>
            </a:pPr>
            <a:r>
              <a:rPr lang="nb-NO" sz="1200" dirty="0">
                <a:solidFill>
                  <a:schemeClr val="accent2">
                    <a:lumMod val="60000"/>
                    <a:lumOff val="40000"/>
                  </a:schemeClr>
                </a:solidFill>
              </a:rPr>
              <a:t>Politidirektoratet</a:t>
            </a:r>
          </a:p>
          <a:p>
            <a:pPr>
              <a:lnSpc>
                <a:spcPct val="170000"/>
              </a:lnSpc>
            </a:pPr>
            <a:r>
              <a:rPr lang="nb-NO" sz="1400" dirty="0" err="1">
                <a:solidFill>
                  <a:schemeClr val="accent2">
                    <a:lumMod val="60000"/>
                    <a:lumOff val="40000"/>
                  </a:schemeClr>
                </a:solidFill>
              </a:rPr>
              <a:t>E-post:henning.fjellet@politiet.no</a:t>
            </a:r>
            <a:endParaRPr lang="nb-NO" sz="1400" dirty="0">
              <a:solidFill>
                <a:schemeClr val="accent2">
                  <a:lumMod val="60000"/>
                  <a:lumOff val="40000"/>
                </a:schemeClr>
              </a:solidFill>
            </a:endParaRPr>
          </a:p>
        </p:txBody>
      </p:sp>
      <p:pic>
        <p:nvPicPr>
          <p:cNvPr id="1026" name="Picture 2" descr="alt-txt">
            <a:extLst>
              <a:ext uri="{FF2B5EF4-FFF2-40B4-BE49-F238E27FC236}">
                <a16:creationId xmlns:a16="http://schemas.microsoft.com/office/drawing/2014/main" id="{C991CDAD-F1FA-4579-9132-81BAB8FCC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139702"/>
            <a:ext cx="1512212" cy="1512212"/>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DB353F94-A8A3-43C0-9603-226A2BC06BC7}"/>
              </a:ext>
            </a:extLst>
          </p:cNvPr>
          <p:cNvSpPr txBox="1"/>
          <p:nvPr/>
        </p:nvSpPr>
        <p:spPr>
          <a:xfrm>
            <a:off x="397205" y="4139141"/>
            <a:ext cx="8352928" cy="646331"/>
          </a:xfrm>
          <a:prstGeom prst="rect">
            <a:avLst/>
          </a:prstGeom>
          <a:noFill/>
        </p:spPr>
        <p:txBody>
          <a:bodyPr wrap="square" rtlCol="0">
            <a:spAutoFit/>
          </a:bodyPr>
          <a:lstStyle/>
          <a:p>
            <a:pPr algn="ctr"/>
            <a:r>
              <a:rPr lang="nb-NO" sz="1400" dirty="0">
                <a:solidFill>
                  <a:schemeClr val="bg1">
                    <a:lumMod val="85000"/>
                  </a:schemeClr>
                </a:solidFill>
              </a:rPr>
              <a:t>Felles sambandsreglementet for Nødnett er tilgjengelig på </a:t>
            </a:r>
            <a:r>
              <a:rPr lang="nb-NO" sz="1400" dirty="0">
                <a:solidFill>
                  <a:schemeClr val="bg1">
                    <a:lumMod val="85000"/>
                  </a:schemeClr>
                </a:solidFill>
                <a:hlinkClick r:id="rId3">
                  <a:extLst>
                    <a:ext uri="{A12FA001-AC4F-418D-AE19-62706E023703}">
                      <ahyp:hlinkClr xmlns:ahyp="http://schemas.microsoft.com/office/drawing/2018/hyperlinkcolor" val="tx"/>
                    </a:ext>
                  </a:extLst>
                </a:hlinkClick>
              </a:rPr>
              <a:t>www.politiet.no</a:t>
            </a:r>
            <a:r>
              <a:rPr lang="nb-NO" sz="1400" dirty="0">
                <a:solidFill>
                  <a:schemeClr val="bg1">
                    <a:lumMod val="85000"/>
                  </a:schemeClr>
                </a:solidFill>
              </a:rPr>
              <a:t> </a:t>
            </a:r>
          </a:p>
          <a:p>
            <a:pPr algn="ctr"/>
            <a:r>
              <a:rPr lang="nb-NO" sz="1100" dirty="0">
                <a:solidFill>
                  <a:schemeClr val="bg1">
                    <a:lumMod val="85000"/>
                  </a:schemeClr>
                </a:solidFill>
              </a:rPr>
              <a:t>  </a:t>
            </a:r>
          </a:p>
          <a:p>
            <a:pPr algn="ctr"/>
            <a:r>
              <a:rPr lang="nb-NO" sz="1100" dirty="0">
                <a:solidFill>
                  <a:schemeClr val="bg1">
                    <a:lumMod val="85000"/>
                  </a:schemeClr>
                </a:solidFill>
              </a:rPr>
              <a:t>Henvendelser vedrørende reglementet rettes til Politidirektoratet på </a:t>
            </a:r>
            <a:r>
              <a:rPr lang="nn-NO" sz="1100" dirty="0">
                <a:solidFill>
                  <a:schemeClr val="bg1">
                    <a:lumMod val="85000"/>
                  </a:schemeClr>
                </a:solidFill>
                <a:hlinkClick r:id="rId4">
                  <a:extLst>
                    <a:ext uri="{A12FA001-AC4F-418D-AE19-62706E023703}">
                      <ahyp:hlinkClr xmlns:ahyp="http://schemas.microsoft.com/office/drawing/2018/hyperlinkcolor" val="tx"/>
                    </a:ext>
                  </a:extLst>
                </a:hlinkClick>
              </a:rPr>
              <a:t>politidirektoratet@politiet.no</a:t>
            </a:r>
            <a:r>
              <a:rPr lang="nn-NO" sz="1100" dirty="0">
                <a:solidFill>
                  <a:schemeClr val="bg1">
                    <a:lumMod val="85000"/>
                  </a:schemeClr>
                </a:solidFill>
              </a:rPr>
              <a:t> </a:t>
            </a:r>
          </a:p>
        </p:txBody>
      </p:sp>
    </p:spTree>
    <p:extLst>
      <p:ext uri="{BB962C8B-B14F-4D97-AF65-F5344CB8AC3E}">
        <p14:creationId xmlns:p14="http://schemas.microsoft.com/office/powerpoint/2010/main" val="360926674"/>
      </p:ext>
    </p:extLst>
  </p:cSld>
  <p:clrMapOvr>
    <a:masterClrMapping/>
  </p:clrMapOvr>
</p:sld>
</file>

<file path=ppt/theme/theme1.xml><?xml version="1.0" encoding="utf-8"?>
<a:theme xmlns:a="http://schemas.openxmlformats.org/drawingml/2006/main" name="Egendefinert utforming">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Politets skrif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a:solidFill>
              <a:schemeClr val="tx1"/>
            </a:solidFill>
            <a:latin typeface="+mn-lt"/>
          </a:defRPr>
        </a:defPPr>
      </a:lstStyle>
    </a:txDef>
  </a:objectDefaults>
  <a:extraClrSchemeLst/>
  <a:extLst>
    <a:ext uri="{05A4C25C-085E-4340-85A3-A5531E510DB2}">
      <thm15:themeFamily xmlns:thm15="http://schemas.microsoft.com/office/thememl/2012/main" name="Mal_POD_presentasjon – engelsk" id="{663B2D80-BABF-43DA-AEAA-4526C6581845}" vid="{7E0EFFDE-E14F-4129-A8D1-009B7B87DACF}"/>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573198B1DB5384EAD1693A75E5B781D" ma:contentTypeVersion="15" ma:contentTypeDescription="Opprett et nytt dokument." ma:contentTypeScope="" ma:versionID="5ed5671cda2cb46f2a445bf49aa30948">
  <xsd:schema xmlns:xsd="http://www.w3.org/2001/XMLSchema" xmlns:xs="http://www.w3.org/2001/XMLSchema" xmlns:p="http://schemas.microsoft.com/office/2006/metadata/properties" xmlns:ns1="http://schemas.microsoft.com/sharepoint/v3" xmlns:ns2="da90fb1e-9177-4a23-a31f-b8eee991303f" targetNamespace="http://schemas.microsoft.com/office/2006/metadata/properties" ma:root="true" ma:fieldsID="eefa0b50cb10af86d861aa25a58566a3" ns1:_="" ns2:_="">
    <xsd:import namespace="http://schemas.microsoft.com/sharepoint/v3"/>
    <xsd:import namespace="da90fb1e-9177-4a23-a31f-b8eee991303f"/>
    <xsd:element name="properties">
      <xsd:complexType>
        <xsd:sequence>
          <xsd:element name="documentManagement">
            <xsd:complexType>
              <xsd:all>
                <xsd:element ref="ns2:TaxKeywordTaxHTField" minOccurs="0"/>
                <xsd:element ref="ns2:TaxCatchAll" minOccurs="0"/>
                <xsd:element ref="ns2:TaxCatchAllLabel" minOccurs="0"/>
                <xsd:element ref="ns2:FNSPRollUpIngres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14"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90fb1e-9177-4a23-a31f-b8eee991303f"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3a32f64b-c13c-4341-a027-bd1c2b2ea868}" ma:internalName="TaxCatchAll" ma:showField="CatchAllData" ma:web="da90fb1e-9177-4a23-a31f-b8eee991303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3a32f64b-c13c-4341-a027-bd1c2b2ea868}" ma:internalName="TaxCatchAllLabel" ma:readOnly="true" ma:showField="CatchAllDataLabel" ma:web="da90fb1e-9177-4a23-a31f-b8eee991303f">
      <xsd:complexType>
        <xsd:complexContent>
          <xsd:extension base="dms:MultiChoiceLookup">
            <xsd:sequence>
              <xsd:element name="Value" type="dms:Lookup" maxOccurs="unbounded" minOccurs="0" nillable="true"/>
            </xsd:sequence>
          </xsd:extension>
        </xsd:complexContent>
      </xsd:complexType>
    </xsd:element>
    <xsd:element name="FNSPRollUpIngress" ma:index="12" nillable="true" ma:displayName="Utlistingsingress" ma:default=""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NSPRollUpIngress xmlns="da90fb1e-9177-4a23-a31f-b8eee991303f" xsi:nil="true"/>
    <TaxKeywordTaxHTField xmlns="da90fb1e-9177-4a23-a31f-b8eee991303f">
      <Terms xmlns="http://schemas.microsoft.com/office/infopath/2007/PartnerControls"/>
    </TaxKeywordTaxHTField>
    <PublishingExpirationDate xmlns="http://schemas.microsoft.com/sharepoint/v3" xsi:nil="true"/>
    <PublishingStartDate xmlns="http://schemas.microsoft.com/sharepoint/v3" xsi:nil="true"/>
    <TaxCatchAll xmlns="da90fb1e-9177-4a23-a31f-b8eee991303f"/>
  </documentManagement>
</p:properties>
</file>

<file path=customXml/itemProps1.xml><?xml version="1.0" encoding="utf-8"?>
<ds:datastoreItem xmlns:ds="http://schemas.openxmlformats.org/officeDocument/2006/customXml" ds:itemID="{58556EA3-8129-4EB1-B111-729614DBA779}"/>
</file>

<file path=customXml/itemProps2.xml><?xml version="1.0" encoding="utf-8"?>
<ds:datastoreItem xmlns:ds="http://schemas.openxmlformats.org/officeDocument/2006/customXml" ds:itemID="{811878F1-CD65-40B6-BD62-5FAF39C17735}"/>
</file>

<file path=customXml/itemProps3.xml><?xml version="1.0" encoding="utf-8"?>
<ds:datastoreItem xmlns:ds="http://schemas.openxmlformats.org/officeDocument/2006/customXml" ds:itemID="{E54B4958-6B85-4DC1-882C-CC6BABD8787D}"/>
</file>

<file path=docProps/app.xml><?xml version="1.0" encoding="utf-8"?>
<Properties xmlns="http://schemas.openxmlformats.org/officeDocument/2006/extended-properties" xmlns:vt="http://schemas.openxmlformats.org/officeDocument/2006/docPropsVTypes">
  <Template>Mal_POD_presentasjon</Template>
  <TotalTime>264</TotalTime>
  <Words>821</Words>
  <Application>Microsoft Office PowerPoint</Application>
  <PresentationFormat>Skjermfremvisning (16:9)</PresentationFormat>
  <Paragraphs>118</Paragraphs>
  <Slides>9</Slides>
  <Notes>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Arial</vt:lpstr>
      <vt:lpstr>ArialUnicodeMS</vt:lpstr>
      <vt:lpstr>Cambria</vt:lpstr>
      <vt:lpstr>LucidaGrande</vt:lpstr>
      <vt:lpstr>Verdana</vt:lpstr>
      <vt:lpstr>Egendefinert utforming</vt:lpstr>
      <vt:lpstr>Felles sambandsreglement for Nødnett</vt:lpstr>
      <vt:lpstr>PowerPoint-presentasjon</vt:lpstr>
      <vt:lpstr>Om Felles sambandsreglement for Nødnett</vt:lpstr>
      <vt:lpstr>Hva er nytt i versjon 4.1 (1.1.2022)?</vt:lpstr>
      <vt:lpstr>forts.</vt:lpstr>
      <vt:lpstr>Vedleggene (hva er nytt?)</vt:lpstr>
      <vt:lpstr>Noen utfordringer</vt:lpstr>
      <vt:lpstr>Kommer snart</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Felles sambandsreglement for Nødnett</dc:title>
  <dc:creator>Henning Fjellet</dc:creator>
  <cp:keywords>_£Bilde</cp:keywords>
  <cp:lastModifiedBy>Henning Fjellet</cp:lastModifiedBy>
  <cp:revision>30</cp:revision>
  <dcterms:created xsi:type="dcterms:W3CDTF">2021-11-30T13:41:36Z</dcterms:created>
  <dcterms:modified xsi:type="dcterms:W3CDTF">2022-01-25T16:03:48Z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0x010100B573198B1DB5384EAD1693A75E5B781D</vt:lpwstr>
  </property>
</Properties>
</file>