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748" r:id="rId5"/>
    <p:sldMasterId id="2147483760" r:id="rId6"/>
  </p:sldMasterIdLst>
  <p:sldIdLst>
    <p:sldId id="263" r:id="rId7"/>
    <p:sldId id="264" r:id="rId8"/>
    <p:sldId id="265" r:id="rId9"/>
    <p:sldId id="266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08965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F0C846F-E2B8-43B9-9537-B555F9BDC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20" name="Plassholder for bunntekst 4">
            <a:extLst>
              <a:ext uri="{FF2B5EF4-FFF2-40B4-BE49-F238E27FC236}">
                <a16:creationId xmlns:a16="http://schemas.microsoft.com/office/drawing/2014/main" id="{5A329A3B-CAAE-4A76-9EC0-900CE9070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1" name="Plassholder for lysbildenummer 5">
            <a:extLst>
              <a:ext uri="{FF2B5EF4-FFF2-40B4-BE49-F238E27FC236}">
                <a16:creationId xmlns:a16="http://schemas.microsoft.com/office/drawing/2014/main" id="{246F21D0-2469-4C41-95AF-27759C15D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F82DBEC-12DA-4B92-96AB-A3CB4C001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F134C94-78FA-4B9D-AEDF-24838F4A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64827"/>
            <a:ext cx="10515600" cy="1064173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6B3D7BD-9439-49F9-A2A8-5169F5FF7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6E590AE-0D90-4D1D-8247-9632F101D4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7394" y="0"/>
            <a:ext cx="599091" cy="188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87747-4510-413E-9786-CFBD4B3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682"/>
            <a:ext cx="4114800" cy="124466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D81815-80DE-4A67-8165-85DE034B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3683"/>
            <a:ext cx="6172200" cy="5140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0B593-DC6C-4625-9974-505C9FC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7440"/>
            <a:ext cx="4114800" cy="376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F8AF4D-4781-4E68-916B-1A8B0B18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CF7D-255F-436D-9748-3CD38906D863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FF20F3-22CE-433D-B8BF-3D8CA3F3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D56173-A93A-4AB0-9033-ABAA10F1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A047-D1DD-4259-9065-2DF2EBC0D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12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49F791-C582-45E3-8943-390075A52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55254"/>
            <a:ext cx="8141138" cy="39239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4" cy="36512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F82DBEC-12DA-4B92-96AB-A3CB4C0016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1" y="6461227"/>
            <a:ext cx="555738" cy="1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08965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F134C94-78FA-4B9D-AEDF-24838F4A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64827"/>
            <a:ext cx="10515600" cy="1064173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6B3D7BD-9439-49F9-A2A8-5169F5FF7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6E590AE-0D90-4D1D-8247-9632F101D4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7394" y="0"/>
            <a:ext cx="599091" cy="188944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1243DD1-BDD8-454D-B878-A663F83C5B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3C80EB37-375A-49AD-86C2-218C89692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981F3962-DBA4-4664-995F-FD77ACE70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6CE9A3D5-D575-4F0F-9F38-538389C5CE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649727D-2C0A-4EC1-AC25-0E92D8A3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302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2131AD4-B3DC-44B7-B24B-6276A9315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4"/>
          <a:stretch/>
        </p:blipFill>
        <p:spPr>
          <a:xfrm rot="10800000">
            <a:off x="11788006" y="0"/>
            <a:ext cx="599091" cy="1081246"/>
          </a:xfrm>
          <a:prstGeom prst="rect">
            <a:avLst/>
          </a:prstGeom>
        </p:spPr>
      </p:pic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76BC7A21-7018-4247-849F-A4E05337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10515600" cy="3823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D9681E88-72C0-4B62-8F2E-BBA0309C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8CE8FAB-30FD-4074-9F3E-61E70952D5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40211BB2-2956-4C9A-8D98-C558932E7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673420A3-4198-402B-9F8B-4A45C9949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09EA8E2-55E1-43B8-872A-4D9496D75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AC23E7A0-8FA1-4C27-AD6A-C1EA4FE1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227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D5CCFDB-2F0F-478B-A3BD-9216F196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892054D1-4E2D-4404-8596-9D35DEA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2C29CDC-69C7-44AE-90C4-77D2BE4C84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D715097-C12C-4638-A9FA-53015019D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CC339F3C-AEBF-4B46-8F2D-D11F527A9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D94A897E-602F-4411-823F-5808FB8D6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18192A8-FF7D-4D39-98A2-9692294426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1AD0AA0-CDC5-4FF7-BC83-E7DE993B9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829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50F92FA4-8155-40EC-81FE-3FD4D5EB5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333295"/>
            <a:ext cx="12192000" cy="3811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tittel 1">
            <a:extLst>
              <a:ext uri="{FF2B5EF4-FFF2-40B4-BE49-F238E27FC236}">
                <a16:creationId xmlns:a16="http://schemas.microsoft.com/office/drawing/2014/main" id="{39F82295-9224-40FE-A063-2070E030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C067C50-9D4B-4974-92E2-8D944256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42B5DA0-4BEC-4448-B794-D587C9CB7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DDF9EC16-EA10-4797-BEA0-0C15AC79B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361149B-A9CD-4E96-8A6C-3EFD4602D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02C17ED6-AEB3-4383-860A-1D75A9045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152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7C35F-8E16-414A-A6DF-664A3365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56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88CB21-8BD4-4621-BEB3-F4F0D91A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821510" cy="5157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D79D8E1-BB9F-429A-9B12-A2903FFC83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544024"/>
            <a:ext cx="3932238" cy="36005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52A6A7-425A-42BA-A7DF-D73EE195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5" r="38047"/>
          <a:stretch/>
        </p:blipFill>
        <p:spPr>
          <a:xfrm rot="5400000" flipH="1">
            <a:off x="236537" y="5542953"/>
            <a:ext cx="365126" cy="838200"/>
          </a:xfrm>
          <a:prstGeom prst="rect">
            <a:avLst/>
          </a:prstGeom>
        </p:spPr>
      </p:pic>
      <p:sp>
        <p:nvSpPr>
          <p:cNvPr id="20" name="Plassholder for dato 3">
            <a:extLst>
              <a:ext uri="{FF2B5EF4-FFF2-40B4-BE49-F238E27FC236}">
                <a16:creationId xmlns:a16="http://schemas.microsoft.com/office/drawing/2014/main" id="{3247AFEE-7042-4A5A-BCE3-B9C76ADF9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21" name="Plassholder for bunntekst 4">
            <a:extLst>
              <a:ext uri="{FF2B5EF4-FFF2-40B4-BE49-F238E27FC236}">
                <a16:creationId xmlns:a16="http://schemas.microsoft.com/office/drawing/2014/main" id="{643157A0-8517-41A4-9FA5-1522F1F8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8C12A091-EE12-42F1-9267-EEF6131D0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48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66C6D69-189C-4C4E-9331-84365B6A9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3112F9E-6068-4CEC-B068-23DC0B52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AE125C0-7146-41C4-A9EA-ADC065CB9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7" name="Plassholder for dato 3">
            <a:extLst>
              <a:ext uri="{FF2B5EF4-FFF2-40B4-BE49-F238E27FC236}">
                <a16:creationId xmlns:a16="http://schemas.microsoft.com/office/drawing/2014/main" id="{8C604F8C-68C0-4BA6-8BAA-E94ED2F3A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170FA84B-98D6-44F0-B4F8-53DFED16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31631C4-7B2D-48E4-8576-B5F5ACDC4C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B3CAD5D9-CB5B-4681-B1C4-D9DAEAAEF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9168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7FED-50FC-44D8-B84F-17783CDB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9521416" cy="118487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B7B88-070E-4762-9F51-54D1E9C2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33295"/>
            <a:ext cx="9521415" cy="381132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15492F-44A2-4CAA-8F28-48A3E8DC2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2289" y="0"/>
            <a:ext cx="599091" cy="1889441"/>
          </a:xfrm>
          <a:prstGeom prst="rect">
            <a:avLst/>
          </a:prstGeom>
        </p:spPr>
      </p:pic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DEA05FF-68D6-4F05-8C35-B8CEABE2C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747B4EA4-CF43-4EA9-95F1-C0E50DE90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90547FF8-B65F-4D24-818D-6995C6A7B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230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135950-FDFB-4C8B-B54C-9BE52D0E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3295"/>
            <a:ext cx="5157787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2178ED-5FF8-4502-99D6-7ECA8E3BF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87445"/>
            <a:ext cx="5157787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262DC9-EC87-4D09-85BD-D30ECD5D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3295"/>
            <a:ext cx="5183188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D1E74D-3629-47D8-88CB-2FBE59BD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87445"/>
            <a:ext cx="5183188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4C77CD-0EA7-4C21-B372-F798882B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87D9028-7D35-46B1-8E59-57996C75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7A6D6883-357A-4259-A783-7AFF22C5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7E3DDED6-56AF-4C79-B17E-78B69293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11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2131AD4-B3DC-44B7-B24B-6276A9315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4"/>
          <a:stretch/>
        </p:blipFill>
        <p:spPr>
          <a:xfrm rot="10800000">
            <a:off x="11788006" y="0"/>
            <a:ext cx="599091" cy="1081246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9054F705-BC7E-4BC3-BAF7-EA923EB3B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FE96F992-66E6-4ACD-9112-2BF5DE1FB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D5FB2F1-F487-41B2-A816-2816F226E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D625EB0E-BFB5-479E-A5C4-22D0133DF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8B52A1AD-2259-4ED8-817C-5CF02C6C44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76BC7A21-7018-4247-849F-A4E05337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10515600" cy="38231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D9681E88-72C0-4B62-8F2E-BBA0309C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112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52BC08AC-68C8-4BDB-A226-A5428D9CD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36C3108-CFBD-45E5-A7D5-D9E077D1A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C406557D-D41E-4F0C-93E2-F30D71646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977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87747-4510-413E-9786-CFBD4B3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682"/>
            <a:ext cx="4114800" cy="124466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D81815-80DE-4A67-8165-85DE034B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3683"/>
            <a:ext cx="6172200" cy="5140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0B593-DC6C-4625-9974-505C9FC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7440"/>
            <a:ext cx="4114800" cy="376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64D6FCDF-5B95-406C-ABD3-962C8E4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2B359FD-706B-4D55-B193-12401AD6F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E20B959-1965-4040-A27E-3546EED6B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96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49F791-C582-45E3-8943-390075A52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55254"/>
            <a:ext cx="8141138" cy="39239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4" cy="3651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BC3948D-7DCF-479D-98AB-44F2D6EE53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3" y="6356350"/>
            <a:ext cx="150918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19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08965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F134C94-78FA-4B9D-AEDF-24838F4A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64827"/>
            <a:ext cx="10515600" cy="1064173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6B3D7BD-9439-49F9-A2A8-5169F5FF7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6E590AE-0D90-4D1D-8247-9632F101D4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7394" y="0"/>
            <a:ext cx="599091" cy="188944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1243DD1-BDD8-454D-B878-A663F83C5B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981F3962-DBA4-4664-995F-FD77ACE70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649727D-2C0A-4EC1-AC25-0E92D8A3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BF20E760-9F3D-42F9-9FA5-3700E2C6F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644789B-15D5-4CD4-AE0A-A5F7DBBEE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5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2131AD4-B3DC-44B7-B24B-6276A9315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4"/>
          <a:stretch/>
        </p:blipFill>
        <p:spPr>
          <a:xfrm rot="10800000">
            <a:off x="11788006" y="0"/>
            <a:ext cx="599091" cy="1081246"/>
          </a:xfrm>
          <a:prstGeom prst="rect">
            <a:avLst/>
          </a:prstGeom>
        </p:spPr>
      </p:pic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76BC7A21-7018-4247-849F-A4E05337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10515600" cy="3823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D9681E88-72C0-4B62-8F2E-BBA0309C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8CE8FAB-30FD-4074-9F3E-61E70952D5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673420A3-4198-402B-9F8B-4A45C9949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AC23E7A0-8FA1-4C27-AD6A-C1EA4FE1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3FEAD425-706A-4442-BF09-06FF219E0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712DD5C-0219-4105-8516-614624FB8E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5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D5CCFDB-2F0F-478B-A3BD-9216F196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892054D1-4E2D-4404-8596-9D35DEA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2C29CDC-69C7-44AE-90C4-77D2BE4C84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D715097-C12C-4638-A9FA-53015019D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D94A897E-602F-4411-823F-5808FB8D6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1AD0AA0-CDC5-4FF7-BC83-E7DE993B9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Plassholder for dato 3">
            <a:extLst>
              <a:ext uri="{FF2B5EF4-FFF2-40B4-BE49-F238E27FC236}">
                <a16:creationId xmlns:a16="http://schemas.microsoft.com/office/drawing/2014/main" id="{A0E3D0EB-4087-4B2C-AC80-D352DAC92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C9FBC52-3F6B-480C-BFD2-8D5BEAD216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7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50F92FA4-8155-40EC-81FE-3FD4D5EB5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333295"/>
            <a:ext cx="12192000" cy="3811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tittel 1">
            <a:extLst>
              <a:ext uri="{FF2B5EF4-FFF2-40B4-BE49-F238E27FC236}">
                <a16:creationId xmlns:a16="http://schemas.microsoft.com/office/drawing/2014/main" id="{39F82295-9224-40FE-A063-2070E030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C067C50-9D4B-4974-92E2-8D944256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DDF9EC16-EA10-4797-BEA0-0C15AC79B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02C17ED6-AEB3-4383-860A-1D75A9045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4CF27F1A-A98E-4D92-A72F-64D6DC727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5C53106-AB43-4648-A83F-C6F1DA9802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86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7C35F-8E16-414A-A6DF-664A3365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56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88CB21-8BD4-4621-BEB3-F4F0D91A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821510" cy="5157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D79D8E1-BB9F-429A-9B12-A2903FFC83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544024"/>
            <a:ext cx="3932238" cy="36005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52A6A7-425A-42BA-A7DF-D73EE195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5" r="38047"/>
          <a:stretch/>
        </p:blipFill>
        <p:spPr>
          <a:xfrm rot="5400000" flipH="1">
            <a:off x="236537" y="5542953"/>
            <a:ext cx="365126" cy="838200"/>
          </a:xfrm>
          <a:prstGeom prst="rect">
            <a:avLst/>
          </a:prstGeom>
        </p:spPr>
      </p:pic>
      <p:sp>
        <p:nvSpPr>
          <p:cNvPr id="21" name="Plassholder for bunntekst 4">
            <a:extLst>
              <a:ext uri="{FF2B5EF4-FFF2-40B4-BE49-F238E27FC236}">
                <a16:creationId xmlns:a16="http://schemas.microsoft.com/office/drawing/2014/main" id="{643157A0-8517-41A4-9FA5-1522F1F8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8C12A091-EE12-42F1-9267-EEF6131D0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0774FE0F-F6B2-4638-91CC-0B51ABEB6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1670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66C6D69-189C-4C4E-9331-84365B6A9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3112F9E-6068-4CEC-B068-23DC0B52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AE125C0-7146-41C4-A9EA-ADC065CB9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170FA84B-98D6-44F0-B4F8-53DFED16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B3CAD5D9-CB5B-4681-B1C4-D9DAEAAEF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B6B116DA-EF42-403D-A1D2-B02D6FB79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0079829-FD60-42B0-945E-9627C4575A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8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7FED-50FC-44D8-B84F-17783CDB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9521416" cy="118487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B7B88-070E-4762-9F51-54D1E9C2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33295"/>
            <a:ext cx="9521415" cy="381132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15492F-44A2-4CAA-8F28-48A3E8DC2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2289" y="0"/>
            <a:ext cx="599091" cy="1889441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747B4EA4-CF43-4EA9-95F1-C0E50DE90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90547FF8-B65F-4D24-818D-6995C6A7B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3898CDC-2617-4048-AA58-5E7F6E9AD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95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D5CCFDB-2F0F-478B-A3BD-9216F196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8" name="Plassholder for dato 3">
            <a:extLst>
              <a:ext uri="{FF2B5EF4-FFF2-40B4-BE49-F238E27FC236}">
                <a16:creationId xmlns:a16="http://schemas.microsoft.com/office/drawing/2014/main" id="{E9A2EB2D-367A-476F-9F7D-0B9B94109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9" name="Plassholder for bunntekst 4">
            <a:extLst>
              <a:ext uri="{FF2B5EF4-FFF2-40B4-BE49-F238E27FC236}">
                <a16:creationId xmlns:a16="http://schemas.microsoft.com/office/drawing/2014/main" id="{09D72F63-836E-4524-B3C6-851999DBF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72679498-FBB6-406E-9D5F-4C350CF05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D668A43F-3285-4D9D-B01A-214EEB513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369BB7A-1908-4B87-A187-AD618BD72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892054D1-4E2D-4404-8596-9D35DEA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2C29CDC-69C7-44AE-90C4-77D2BE4C84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6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135950-FDFB-4C8B-B54C-9BE52D0E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3295"/>
            <a:ext cx="5157787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2178ED-5FF8-4502-99D6-7ECA8E3BF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87445"/>
            <a:ext cx="5157787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262DC9-EC87-4D09-85BD-D30ECD5D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3295"/>
            <a:ext cx="5183188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D1E74D-3629-47D8-88CB-2FBE59BD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87445"/>
            <a:ext cx="5183188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4C77CD-0EA7-4C21-B372-F798882B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7A6D6883-357A-4259-A783-7AFF22C5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7E3DDED6-56AF-4C79-B17E-78B69293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F5F410FE-026E-40D8-9E04-6CA13E54028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922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36C3108-CFBD-45E5-A7D5-D9E077D1A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C406557D-D41E-4F0C-93E2-F30D71646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945B953-58A1-48D6-8A88-8005D31B6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6223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87747-4510-413E-9786-CFBD4B3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682"/>
            <a:ext cx="4114800" cy="124466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D81815-80DE-4A67-8165-85DE034B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3683"/>
            <a:ext cx="6172200" cy="5140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0B593-DC6C-4625-9974-505C9FC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7440"/>
            <a:ext cx="4114800" cy="376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2B359FD-706B-4D55-B193-12401AD6F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E20B959-1965-4040-A27E-3546EED6B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CB486FAD-787D-4360-898A-5F0A1FD5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7490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49F791-C582-45E3-8943-390075A52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55254"/>
            <a:ext cx="8141138" cy="39239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4" cy="36512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DA00072-CCCA-4488-818E-A85B4AD58B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0239"/>
            <a:ext cx="1527967" cy="3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1C615B4C-D6D4-4F5C-9ADE-D557B3689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15BA3F0A-A323-45CB-824A-61A34835A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32A72F8-4A63-4EF4-9E64-850CF48F3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EA760F17-707D-41E0-91A8-EF6D0E3B3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ABAE22CA-7538-48A7-A5FE-645676BF4D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50F92FA4-8155-40EC-81FE-3FD4D5EB5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333295"/>
            <a:ext cx="12192000" cy="3811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tittel 1">
            <a:extLst>
              <a:ext uri="{FF2B5EF4-FFF2-40B4-BE49-F238E27FC236}">
                <a16:creationId xmlns:a16="http://schemas.microsoft.com/office/drawing/2014/main" id="{39F82295-9224-40FE-A063-2070E030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041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7C35F-8E16-414A-A6DF-664A3365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56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88CB21-8BD4-4621-BEB3-F4F0D91A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821510" cy="5157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D79D8E1-BB9F-429A-9B12-A2903FFC83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544024"/>
            <a:ext cx="3932238" cy="360059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52A6A7-425A-42BA-A7DF-D73EE195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5" r="38047"/>
          <a:stretch/>
        </p:blipFill>
        <p:spPr>
          <a:xfrm rot="5400000" flipH="1">
            <a:off x="236537" y="5542953"/>
            <a:ext cx="365126" cy="838200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C6419DEB-680A-4E7A-B21F-C4893538C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E00068DB-CA33-4956-9D91-D70473C1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C848E3-84DD-4D06-B19F-E7193CECB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669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66C6D69-189C-4C4E-9331-84365B6A9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D1E97AF8-5198-4C59-89E9-947F5869B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4281A747-31A4-4F53-9B7E-C0573BBED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725CCF8A-F836-4C67-BA2E-BE00B54E1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201C97D-39ED-452E-A1F9-8FF008C0AF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13940FDF-F9B2-4E01-B54D-C2E8C1D58C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3112F9E-6068-4CEC-B068-23DC0B52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23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7FED-50FC-44D8-B84F-17783CDB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9521416" cy="118487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B7B88-070E-4762-9F51-54D1E9C2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33295"/>
            <a:ext cx="9521415" cy="38113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15492F-44A2-4CAA-8F28-48A3E8DC2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2289" y="0"/>
            <a:ext cx="599091" cy="1889441"/>
          </a:xfrm>
          <a:prstGeom prst="rect">
            <a:avLst/>
          </a:prstGeom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E37B37A1-9506-43A0-A80D-9C566D2EE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F936C6A3-90D8-4A3D-A81E-A5DF0710E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6B30BD0-D891-471D-A1B7-5BCBC5B90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813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135950-FDFB-4C8B-B54C-9BE52D0E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3295"/>
            <a:ext cx="5157787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2178ED-5FF8-4502-99D6-7ECA8E3BF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87445"/>
            <a:ext cx="5157787" cy="305717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262DC9-EC87-4D09-85BD-D30ECD5D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3295"/>
            <a:ext cx="5183188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D1E74D-3629-47D8-88CB-2FBE59BD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87445"/>
            <a:ext cx="5183188" cy="305717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A88693-12AB-4F89-8796-E2350E9D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CF7D-255F-436D-9748-3CD38906D863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BA84CD9-2C33-44C4-A209-38C566DC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A5ACF60-6492-4703-BD95-93778B9E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A047-D1DD-4259-9065-2DF2EBC0D07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4C77CD-0EA7-4C21-B372-F798882B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112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A226DEA-E757-40B0-AA59-9742D58A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CF7D-255F-436D-9748-3CD38906D863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DBBDCF8-EE9B-47F9-A606-C56CB403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CBDF5F-3899-4CCB-886D-63D23519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A047-D1DD-4259-9065-2DF2EBC0D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51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DC0809-A71C-4E2D-959A-E37E9A22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791C63-CA0A-4C74-AB43-787B4CDE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6"/>
            <a:ext cx="10515600" cy="38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66A5EB-DFF4-4AF4-963E-E89E79B15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40B645-9A60-4817-95B6-30CAF683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96A040-8038-4CBD-ADF9-84194A51D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528DC2-E8C9-4082-B8ED-9D39E5769F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1D1668E-36BD-4F79-AAB4-5F80CFD5989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DC0809-A71C-4E2D-959A-E37E9A22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791C63-CA0A-4C74-AB43-787B4CDE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6"/>
            <a:ext cx="10515600" cy="38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528DC2-E8C9-4082-B8ED-9D39E5769F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8E8C9587-F31D-4D37-BDFA-97A131845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37079341-E133-469C-A630-BCBA1E56B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2FC1494-3A46-405B-B1F1-1F75DEBF45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C2638AA0-C1D1-403E-AE4D-2A52B241A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28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DC0809-A71C-4E2D-959A-E37E9A22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791C63-CA0A-4C74-AB43-787B4CDE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6"/>
            <a:ext cx="10515600" cy="38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528DC2-E8C9-4082-B8ED-9D39E5769F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8E8C9587-F31D-4D37-BDFA-97A131845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16.02.2022</a:t>
            </a:fld>
            <a:endParaRPr lang="nb-NO" dirty="0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37079341-E133-469C-A630-BCBA1E56B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C2638AA0-C1D1-403E-AE4D-2A52B241A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AC5C7CE-5AD8-43F1-9BE8-869855C585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rift@hdo.no" TargetMode="External"/><Relationship Id="rId2" Type="http://schemas.openxmlformats.org/officeDocument/2006/relationships/hyperlink" Target="mailto:kundemottak@hdo.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1327D0-5D64-43BA-9C49-521273D48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Flytting av kontrollrom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A268B47-AEEB-4BE2-8DF3-1871567B1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265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E53714C-A9BA-4EA4-B647-048EFFE9D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Melde fra til HDO så fort en vet at det planlegges en flytting.</a:t>
            </a:r>
          </a:p>
          <a:p>
            <a:r>
              <a:rPr lang="nb-NO" dirty="0"/>
              <a:t>Hva skal flyttes.</a:t>
            </a:r>
          </a:p>
          <a:p>
            <a:r>
              <a:rPr lang="nb-NO" dirty="0"/>
              <a:t>Internflytting/ekstern flytting.</a:t>
            </a:r>
          </a:p>
          <a:p>
            <a:r>
              <a:rPr lang="nb-NO" dirty="0"/>
              <a:t>Nybygg eller eksisterende bygg.</a:t>
            </a:r>
          </a:p>
          <a:p>
            <a:r>
              <a:rPr lang="nb-NO" dirty="0"/>
              <a:t>Hvor skal utstyret flyttes.</a:t>
            </a:r>
          </a:p>
          <a:p>
            <a:r>
              <a:rPr lang="nb-NO" dirty="0"/>
              <a:t>Skal det utvides med flere operatørplasser.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9182D97-2AE5-44E6-A3FC-E6C87BEC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Viktige punkt ved flyttinger</a:t>
            </a:r>
          </a:p>
        </p:txBody>
      </p:sp>
    </p:spTree>
    <p:extLst>
      <p:ext uri="{BB962C8B-B14F-4D97-AF65-F5344CB8AC3E}">
        <p14:creationId xmlns:p14="http://schemas.microsoft.com/office/powerpoint/2010/main" val="347347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F95E28B-E42A-4B77-828D-BE946242F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Er det nye tjenester som skal implementeres.</a:t>
            </a:r>
          </a:p>
          <a:p>
            <a:r>
              <a:rPr lang="nb-NO" dirty="0"/>
              <a:t>Lydlogg.</a:t>
            </a:r>
          </a:p>
          <a:p>
            <a:r>
              <a:rPr lang="nb-NO" dirty="0"/>
              <a:t>Reservetelefon.</a:t>
            </a:r>
          </a:p>
          <a:p>
            <a:r>
              <a:rPr lang="nb-NO" dirty="0"/>
              <a:t>UPS/Nødstrøm.</a:t>
            </a:r>
          </a:p>
          <a:p>
            <a:r>
              <a:rPr lang="nb-NO" dirty="0"/>
              <a:t>Felles mus/tastatur.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A7D45BB-99DA-493A-8289-B8032CC4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må det tenkes på ved flytting</a:t>
            </a:r>
          </a:p>
        </p:txBody>
      </p:sp>
    </p:spTree>
    <p:extLst>
      <p:ext uri="{BB962C8B-B14F-4D97-AF65-F5344CB8AC3E}">
        <p14:creationId xmlns:p14="http://schemas.microsoft.com/office/powerpoint/2010/main" val="96540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D4BF4DB-879F-4D29-998A-527CFF0E7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 flyttinger varsles dette til HDO:</a:t>
            </a:r>
          </a:p>
          <a:p>
            <a:r>
              <a:rPr lang="nb-NO" dirty="0"/>
              <a:t>HDO Kundemottak (</a:t>
            </a:r>
            <a:r>
              <a:rPr lang="nb-NO" dirty="0">
                <a:hlinkClick r:id="rId2"/>
              </a:rPr>
              <a:t>kundemottak@hdo.no</a:t>
            </a:r>
            <a:r>
              <a:rPr lang="nb-NO" dirty="0"/>
              <a:t>)</a:t>
            </a:r>
          </a:p>
          <a:p>
            <a:r>
              <a:rPr lang="nb-NO" dirty="0"/>
              <a:t>HDO Drift (</a:t>
            </a:r>
            <a:r>
              <a:rPr lang="nb-NO" dirty="0">
                <a:hlinkClick r:id="rId3"/>
              </a:rPr>
              <a:t>drift@hdo.no</a:t>
            </a:r>
            <a:r>
              <a:rPr lang="nb-NO" dirty="0"/>
              <a:t>) </a:t>
            </a:r>
          </a:p>
          <a:p>
            <a:r>
              <a:rPr lang="nb-NO" dirty="0"/>
              <a:t>HDO telefon 08915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34479C1-8374-4BCA-A28E-DCAE2837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Kontaktinfo HDO</a:t>
            </a:r>
          </a:p>
        </p:txBody>
      </p:sp>
    </p:spTree>
    <p:extLst>
      <p:ext uri="{BB962C8B-B14F-4D97-AF65-F5344CB8AC3E}">
        <p14:creationId xmlns:p14="http://schemas.microsoft.com/office/powerpoint/2010/main" val="175287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innendørs, person, datamaskin&#10;&#10;Automatisk generert beskrivelse">
            <a:extLst>
              <a:ext uri="{FF2B5EF4-FFF2-40B4-BE49-F238E27FC236}">
                <a16:creationId xmlns:a16="http://schemas.microsoft.com/office/drawing/2014/main" id="{7088D875-5AD0-4BCD-95B1-610D78590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2599055"/>
            <a:ext cx="4931664" cy="329184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13676CC-C1BE-42EE-8F2C-DD6E79B3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Flytting av rack</a:t>
            </a:r>
          </a:p>
        </p:txBody>
      </p:sp>
    </p:spTree>
    <p:extLst>
      <p:ext uri="{BB962C8B-B14F-4D97-AF65-F5344CB8AC3E}">
        <p14:creationId xmlns:p14="http://schemas.microsoft.com/office/powerpoint/2010/main" val="427638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3AB2119-E496-4140-8ADF-8DDF1C92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Flyttinger i praksis</a:t>
            </a:r>
          </a:p>
        </p:txBody>
      </p:sp>
      <p:pic>
        <p:nvPicPr>
          <p:cNvPr id="9" name="Plassholder for innhold 8" descr="Et bilde som inneholder tekst, innendørs, gulv&#10;&#10;Automatisk generert beskrivelse">
            <a:extLst>
              <a:ext uri="{FF2B5EF4-FFF2-40B4-BE49-F238E27FC236}">
                <a16:creationId xmlns:a16="http://schemas.microsoft.com/office/drawing/2014/main" id="{9FB4595D-1814-49E2-B2B3-3601D309B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6" y="2333625"/>
            <a:ext cx="8494888" cy="3822700"/>
          </a:xfrm>
        </p:spPr>
      </p:pic>
    </p:spTree>
    <p:extLst>
      <p:ext uri="{BB962C8B-B14F-4D97-AF65-F5344CB8AC3E}">
        <p14:creationId xmlns:p14="http://schemas.microsoft.com/office/powerpoint/2010/main" val="319434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vegg, innendørs, møbler, sete&#10;&#10;Automatisk generert beskrivelse">
            <a:extLst>
              <a:ext uri="{FF2B5EF4-FFF2-40B4-BE49-F238E27FC236}">
                <a16:creationId xmlns:a16="http://schemas.microsoft.com/office/drawing/2014/main" id="{994BEF67-44A4-4A93-BB9C-BD7403A61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6" y="2333625"/>
            <a:ext cx="8494888" cy="382270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687B092D-82CB-48AB-A46D-BEDF6176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 ta seg inn etter tunge løft</a:t>
            </a:r>
          </a:p>
        </p:txBody>
      </p:sp>
    </p:spTree>
    <p:extLst>
      <p:ext uri="{BB962C8B-B14F-4D97-AF65-F5344CB8AC3E}">
        <p14:creationId xmlns:p14="http://schemas.microsoft.com/office/powerpoint/2010/main" val="235305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entlig">
  <a:themeElements>
    <a:clrScheme name="HDO">
      <a:dk1>
        <a:srgbClr val="000000"/>
      </a:dk1>
      <a:lt1>
        <a:sysClr val="window" lastClr="FFFFFF"/>
      </a:lt1>
      <a:dk2>
        <a:srgbClr val="003283"/>
      </a:dk2>
      <a:lt2>
        <a:srgbClr val="FFFFFF"/>
      </a:lt2>
      <a:accent1>
        <a:srgbClr val="ABB7B2"/>
      </a:accent1>
      <a:accent2>
        <a:srgbClr val="2CB5B5"/>
      </a:accent2>
      <a:accent3>
        <a:srgbClr val="AFCA0B"/>
      </a:accent3>
      <a:accent4>
        <a:srgbClr val="FFCE00"/>
      </a:accent4>
      <a:accent5>
        <a:srgbClr val="ED7004"/>
      </a:accent5>
      <a:accent6>
        <a:srgbClr val="9F579E"/>
      </a:accent6>
      <a:hlink>
        <a:srgbClr val="E3A610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ttinger" id="{B32669F1-D22D-4D99-A142-EF64DE3337C7}" vid="{28FE3AFB-1C40-43FC-987B-B8BB3FEC8E4A}"/>
    </a:ext>
  </a:extLst>
</a:theme>
</file>

<file path=ppt/theme/theme2.xml><?xml version="1.0" encoding="utf-8"?>
<a:theme xmlns:a="http://schemas.openxmlformats.org/drawingml/2006/main" name="Unntatt offentligheten klassifisert intern">
  <a:themeElements>
    <a:clrScheme name="HDO">
      <a:dk1>
        <a:srgbClr val="000000"/>
      </a:dk1>
      <a:lt1>
        <a:sysClr val="window" lastClr="FFFFFF"/>
      </a:lt1>
      <a:dk2>
        <a:srgbClr val="003283"/>
      </a:dk2>
      <a:lt2>
        <a:srgbClr val="FFFFFF"/>
      </a:lt2>
      <a:accent1>
        <a:srgbClr val="ABB7B2"/>
      </a:accent1>
      <a:accent2>
        <a:srgbClr val="2CB5B5"/>
      </a:accent2>
      <a:accent3>
        <a:srgbClr val="AFCA0B"/>
      </a:accent3>
      <a:accent4>
        <a:srgbClr val="FFCE00"/>
      </a:accent4>
      <a:accent5>
        <a:srgbClr val="ED7004"/>
      </a:accent5>
      <a:accent6>
        <a:srgbClr val="9F579E"/>
      </a:accent6>
      <a:hlink>
        <a:srgbClr val="E3A610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ttinger" id="{B32669F1-D22D-4D99-A142-EF64DE3337C7}" vid="{429190F4-B28B-436E-8683-F0079B1F8062}"/>
    </a:ext>
  </a:extLst>
</a:theme>
</file>

<file path=ppt/theme/theme3.xml><?xml version="1.0" encoding="utf-8"?>
<a:theme xmlns:a="http://schemas.openxmlformats.org/drawingml/2006/main" name="Unntatt offentligheten klassifisert fortrolig">
  <a:themeElements>
    <a:clrScheme name="HDO">
      <a:dk1>
        <a:srgbClr val="000000"/>
      </a:dk1>
      <a:lt1>
        <a:sysClr val="window" lastClr="FFFFFF"/>
      </a:lt1>
      <a:dk2>
        <a:srgbClr val="003283"/>
      </a:dk2>
      <a:lt2>
        <a:srgbClr val="FFFFFF"/>
      </a:lt2>
      <a:accent1>
        <a:srgbClr val="ABB7B2"/>
      </a:accent1>
      <a:accent2>
        <a:srgbClr val="2CB5B5"/>
      </a:accent2>
      <a:accent3>
        <a:srgbClr val="AFCA0B"/>
      </a:accent3>
      <a:accent4>
        <a:srgbClr val="FFCE00"/>
      </a:accent4>
      <a:accent5>
        <a:srgbClr val="ED7004"/>
      </a:accent5>
      <a:accent6>
        <a:srgbClr val="9F579E"/>
      </a:accent6>
      <a:hlink>
        <a:srgbClr val="E3A610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ttinger" id="{B32669F1-D22D-4D99-A142-EF64DE3337C7}" vid="{1438047A-95EB-40AD-85BD-1A28D56B2F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73198B1DB5384EAD1693A75E5B781D" ma:contentTypeVersion="15" ma:contentTypeDescription="Opprett et nytt dokument." ma:contentTypeScope="" ma:versionID="5ed5671cda2cb46f2a445bf49aa30948">
  <xsd:schema xmlns:xsd="http://www.w3.org/2001/XMLSchema" xmlns:xs="http://www.w3.org/2001/XMLSchema" xmlns:p="http://schemas.microsoft.com/office/2006/metadata/properties" xmlns:ns1="http://schemas.microsoft.com/sharepoint/v3" xmlns:ns2="da90fb1e-9177-4a23-a31f-b8eee991303f" targetNamespace="http://schemas.microsoft.com/office/2006/metadata/properties" ma:root="true" ma:fieldsID="eefa0b50cb10af86d861aa25a58566a3" ns1:_="" ns2:_="">
    <xsd:import namespace="http://schemas.microsoft.com/sharepoint/v3"/>
    <xsd:import namespace="da90fb1e-9177-4a23-a31f-b8eee991303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0fb1e-9177-4a23-a31f-b8eee991303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a32f64b-c13c-4341-a027-bd1c2b2ea868}" ma:internalName="TaxCatchAll" ma:showField="CatchAllData" ma:web="da90fb1e-9177-4a23-a31f-b8eee9913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a32f64b-c13c-4341-a027-bd1c2b2ea868}" ma:internalName="TaxCatchAllLabel" ma:readOnly="true" ma:showField="CatchAllDataLabel" ma:web="da90fb1e-9177-4a23-a31f-b8eee9913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da90fb1e-9177-4a23-a31f-b8eee991303f" xsi:nil="true"/>
    <TaxKeywordTaxHTField xmlns="da90fb1e-9177-4a23-a31f-b8eee991303f">
      <Terms xmlns="http://schemas.microsoft.com/office/infopath/2007/PartnerControls"/>
    </TaxKeywordTaxHTField>
    <PublishingExpirationDate xmlns="http://schemas.microsoft.com/sharepoint/v3" xsi:nil="true"/>
    <PublishingStartDate xmlns="http://schemas.microsoft.com/sharepoint/v3" xsi:nil="true"/>
    <TaxCatchAll xmlns="da90fb1e-9177-4a23-a31f-b8eee991303f"/>
  </documentManagement>
</p:properties>
</file>

<file path=customXml/itemProps1.xml><?xml version="1.0" encoding="utf-8"?>
<ds:datastoreItem xmlns:ds="http://schemas.openxmlformats.org/officeDocument/2006/customXml" ds:itemID="{12A63687-ED53-4409-A6C4-07E5E1F97C5F}"/>
</file>

<file path=customXml/itemProps2.xml><?xml version="1.0" encoding="utf-8"?>
<ds:datastoreItem xmlns:ds="http://schemas.openxmlformats.org/officeDocument/2006/customXml" ds:itemID="{A42EA285-8EFD-4312-8B8C-8D300333CEB0}"/>
</file>

<file path=customXml/itemProps3.xml><?xml version="1.0" encoding="utf-8"?>
<ds:datastoreItem xmlns:ds="http://schemas.openxmlformats.org/officeDocument/2006/customXml" ds:itemID="{641C8424-71FD-4353-A824-9FEC397B2ECE}"/>
</file>

<file path=docProps/app.xml><?xml version="1.0" encoding="utf-8"?>
<Properties xmlns="http://schemas.openxmlformats.org/officeDocument/2006/extended-properties" xmlns:vt="http://schemas.openxmlformats.org/officeDocument/2006/docPropsVTypes">
  <Template>6. Beredskapshus og flytting av operatørplasser og kontrollrom –  Jan Vilnes, HDO HF</Template>
  <TotalTime>0</TotalTime>
  <Words>118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Offentlig</vt:lpstr>
      <vt:lpstr>Unntatt offentligheten klassifisert intern</vt:lpstr>
      <vt:lpstr>Unntatt offentligheten klassifisert fortrolig</vt:lpstr>
      <vt:lpstr>Flytting av kontrollrom</vt:lpstr>
      <vt:lpstr>Viktige punkt ved flyttinger</vt:lpstr>
      <vt:lpstr>Hva må det tenkes på ved flytting</vt:lpstr>
      <vt:lpstr>Kontaktinfo HDO</vt:lpstr>
      <vt:lpstr>Flytting av rack</vt:lpstr>
      <vt:lpstr>Flyttinger i praksis</vt:lpstr>
      <vt:lpstr>Må ta seg inn etter tunge løft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Flytting av kontrollrom</dc:title>
  <dc:creator>Malin Lundgaard Engelien</dc:creator>
  <cp:keywords>_£Bilde</cp:keywords>
  <cp:lastModifiedBy>Malin Lundgaard Engelien</cp:lastModifiedBy>
  <cp:revision>1</cp:revision>
  <dcterms:created xsi:type="dcterms:W3CDTF">2022-02-16T10:54:59Z</dcterms:created>
  <dcterms:modified xsi:type="dcterms:W3CDTF">2022-02-16T10:55:37Z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0x010100B573198B1DB5384EAD1693A75E5B781D</vt:lpwstr>
  </property>
</Properties>
</file>