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48" r:id="rId5"/>
    <p:sldMasterId id="2147483760" r:id="rId6"/>
  </p:sldMasterIdLst>
  <p:notesMasterIdLst>
    <p:notesMasterId r:id="rId18"/>
  </p:notesMasterIdLst>
  <p:sldIdLst>
    <p:sldId id="263" r:id="rId7"/>
    <p:sldId id="564" r:id="rId8"/>
    <p:sldId id="575" r:id="rId9"/>
    <p:sldId id="598" r:id="rId10"/>
    <p:sldId id="603" r:id="rId11"/>
    <p:sldId id="594" r:id="rId12"/>
    <p:sldId id="597" r:id="rId13"/>
    <p:sldId id="601" r:id="rId14"/>
    <p:sldId id="602" r:id="rId15"/>
    <p:sldId id="600" r:id="rId16"/>
    <p:sldId id="599"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9"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ls Nergaard" userId="a19b1654-5bcc-4f03-99e2-ed20924f0267" providerId="ADAL" clId="{2A902E75-3EDF-4546-815C-9E205A15B7AC}"/>
    <pc:docChg chg="custSel modSld">
      <pc:chgData name="Truls Nergaard" userId="a19b1654-5bcc-4f03-99e2-ed20924f0267" providerId="ADAL" clId="{2A902E75-3EDF-4546-815C-9E205A15B7AC}" dt="2022-01-25T13:05:14.959" v="68" actId="20577"/>
      <pc:docMkLst>
        <pc:docMk/>
      </pc:docMkLst>
      <pc:sldChg chg="modSp mod">
        <pc:chgData name="Truls Nergaard" userId="a19b1654-5bcc-4f03-99e2-ed20924f0267" providerId="ADAL" clId="{2A902E75-3EDF-4546-815C-9E205A15B7AC}" dt="2022-01-25T13:05:14.959" v="68" actId="20577"/>
        <pc:sldMkLst>
          <pc:docMk/>
          <pc:sldMk cId="132286703" sldId="603"/>
        </pc:sldMkLst>
        <pc:spChg chg="mod">
          <ac:chgData name="Truls Nergaard" userId="a19b1654-5bcc-4f03-99e2-ed20924f0267" providerId="ADAL" clId="{2A902E75-3EDF-4546-815C-9E205A15B7AC}" dt="2022-01-25T13:05:14.959" v="68" actId="20577"/>
          <ac:spMkLst>
            <pc:docMk/>
            <pc:sldMk cId="132286703" sldId="603"/>
            <ac:spMk id="2" creationId="{D7AEB5E8-C865-4A3D-99F0-1040EF8D1D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3E40B-751C-4DBD-9B61-F6422410AC8F}" type="datetimeFigureOut">
              <a:rPr lang="nb-NO" smtClean="0"/>
              <a:t>25.01.2022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E64F6-55A8-40E6-9F55-5C0B95DE1B93}" type="slidenum">
              <a:rPr lang="nb-NO" smtClean="0"/>
              <a:t>‹#›</a:t>
            </a:fld>
            <a:endParaRPr lang="nb-NO"/>
          </a:p>
        </p:txBody>
      </p:sp>
    </p:spTree>
    <p:extLst>
      <p:ext uri="{BB962C8B-B14F-4D97-AF65-F5344CB8AC3E}">
        <p14:creationId xmlns:p14="http://schemas.microsoft.com/office/powerpoint/2010/main" val="282671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9F36012-64FF-49DA-8B2C-B9D589BBEE56}" type="slidenum">
              <a:rPr lang="nb-NO" smtClean="0"/>
              <a:t>6</a:t>
            </a:fld>
            <a:endParaRPr lang="nb-NO"/>
          </a:p>
        </p:txBody>
      </p:sp>
    </p:spTree>
    <p:extLst>
      <p:ext uri="{BB962C8B-B14F-4D97-AF65-F5344CB8AC3E}">
        <p14:creationId xmlns:p14="http://schemas.microsoft.com/office/powerpoint/2010/main" val="3199990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08965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15" y="306979"/>
            <a:ext cx="4416399" cy="212864"/>
          </a:xfrm>
          <a:prstGeom prst="rect">
            <a:avLst/>
          </a:prstGeom>
        </p:spPr>
      </p:pic>
      <p:sp>
        <p:nvSpPr>
          <p:cNvPr id="19" name="Plassholder for dato 3">
            <a:extLst>
              <a:ext uri="{FF2B5EF4-FFF2-40B4-BE49-F238E27FC236}">
                <a16:creationId xmlns:a16="http://schemas.microsoft.com/office/drawing/2014/main" id="{7F0C846F-E2B8-43B9-9537-B555F9BDC407}"/>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20" name="Plassholder for bunntekst 4">
            <a:extLst>
              <a:ext uri="{FF2B5EF4-FFF2-40B4-BE49-F238E27FC236}">
                <a16:creationId xmlns:a16="http://schemas.microsoft.com/office/drawing/2014/main" id="{5A329A3B-CAAE-4A76-9EC0-900CE907079E}"/>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1" name="Plassholder for lysbildenummer 5">
            <a:extLst>
              <a:ext uri="{FF2B5EF4-FFF2-40B4-BE49-F238E27FC236}">
                <a16:creationId xmlns:a16="http://schemas.microsoft.com/office/drawing/2014/main" id="{246F21D0-2469-4C41-95AF-27759C15DB7D}"/>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22" name="Bilde 21">
            <a:extLst>
              <a:ext uri="{FF2B5EF4-FFF2-40B4-BE49-F238E27FC236}">
                <a16:creationId xmlns:a16="http://schemas.microsoft.com/office/drawing/2014/main" id="{B4121A5C-E5A6-4D16-BD7B-C4D91974A1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pic>
        <p:nvPicPr>
          <p:cNvPr id="23" name="Bilde 22">
            <a:extLst>
              <a:ext uri="{FF2B5EF4-FFF2-40B4-BE49-F238E27FC236}">
                <a16:creationId xmlns:a16="http://schemas.microsoft.com/office/drawing/2014/main" id="{9F82DBEC-12DA-4B92-96AB-A3CB4C0016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6461227"/>
            <a:ext cx="576000" cy="155368"/>
          </a:xfrm>
          <a:prstGeom prst="rect">
            <a:avLst/>
          </a:prstGeom>
        </p:spPr>
      </p:pic>
      <p:sp>
        <p:nvSpPr>
          <p:cNvPr id="11" name="Tittel 1">
            <a:extLst>
              <a:ext uri="{FF2B5EF4-FFF2-40B4-BE49-F238E27FC236}">
                <a16:creationId xmlns:a16="http://schemas.microsoft.com/office/drawing/2014/main" id="{7F134C94-78FA-4B9D-AEDF-24838F4AAAC6}"/>
              </a:ext>
            </a:extLst>
          </p:cNvPr>
          <p:cNvSpPr>
            <a:spLocks noGrp="1"/>
          </p:cNvSpPr>
          <p:nvPr>
            <p:ph type="ctrTitle"/>
          </p:nvPr>
        </p:nvSpPr>
        <p:spPr>
          <a:xfrm>
            <a:off x="838200" y="2364827"/>
            <a:ext cx="10515600" cy="1064173"/>
          </a:xfrm>
        </p:spPr>
        <p:txBody>
          <a:bodyPr anchor="t">
            <a:normAutofit/>
          </a:bodyPr>
          <a:lstStyle>
            <a:lvl1pPr algn="l">
              <a:defRPr sz="4400">
                <a:solidFill>
                  <a:schemeClr val="bg1"/>
                </a:solidFill>
              </a:defRPr>
            </a:lvl1pPr>
          </a:lstStyle>
          <a:p>
            <a:r>
              <a:rPr lang="nb-NO" dirty="0"/>
              <a:t>Klikk for å redigere tittelstil</a:t>
            </a:r>
          </a:p>
        </p:txBody>
      </p:sp>
      <p:sp>
        <p:nvSpPr>
          <p:cNvPr id="12" name="Undertittel 2">
            <a:extLst>
              <a:ext uri="{FF2B5EF4-FFF2-40B4-BE49-F238E27FC236}">
                <a16:creationId xmlns:a16="http://schemas.microsoft.com/office/drawing/2014/main" id="{E6B3D7BD-9439-49F9-A2A8-5169F5FF7BBC}"/>
              </a:ext>
            </a:extLst>
          </p:cNvPr>
          <p:cNvSpPr>
            <a:spLocks noGrp="1"/>
          </p:cNvSpPr>
          <p:nvPr>
            <p:ph type="subTitle" idx="1"/>
          </p:nvPr>
        </p:nvSpPr>
        <p:spPr>
          <a:xfrm>
            <a:off x="838200" y="3602038"/>
            <a:ext cx="10515600" cy="1655762"/>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3" name="Bilde 12">
            <a:extLst>
              <a:ext uri="{FF2B5EF4-FFF2-40B4-BE49-F238E27FC236}">
                <a16:creationId xmlns:a16="http://schemas.microsoft.com/office/drawing/2014/main" id="{06E590AE-0D90-4D1D-8247-9632F101D4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11207394" y="0"/>
            <a:ext cx="599091" cy="1889441"/>
          </a:xfrm>
          <a:prstGeom prst="rect">
            <a:avLst/>
          </a:prstGeom>
        </p:spPr>
      </p:pic>
    </p:spTree>
    <p:extLst>
      <p:ext uri="{BB962C8B-B14F-4D97-AF65-F5344CB8AC3E}">
        <p14:creationId xmlns:p14="http://schemas.microsoft.com/office/powerpoint/2010/main" val="93741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D87747-4510-413E-9786-CFBD4B3CE155}"/>
              </a:ext>
            </a:extLst>
          </p:cNvPr>
          <p:cNvSpPr>
            <a:spLocks noGrp="1"/>
          </p:cNvSpPr>
          <p:nvPr>
            <p:ph type="title"/>
          </p:nvPr>
        </p:nvSpPr>
        <p:spPr>
          <a:xfrm>
            <a:off x="839788" y="1003682"/>
            <a:ext cx="4114800" cy="1244665"/>
          </a:xfrm>
        </p:spPr>
        <p:txBody>
          <a:bodyPr anchor="t"/>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7D81815-80DE-4A67-8165-85DE034B6F49}"/>
              </a:ext>
            </a:extLst>
          </p:cNvPr>
          <p:cNvSpPr>
            <a:spLocks noGrp="1"/>
          </p:cNvSpPr>
          <p:nvPr>
            <p:ph idx="1"/>
          </p:nvPr>
        </p:nvSpPr>
        <p:spPr>
          <a:xfrm>
            <a:off x="5183188" y="1003683"/>
            <a:ext cx="6172200" cy="51409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a:extLst>
              <a:ext uri="{FF2B5EF4-FFF2-40B4-BE49-F238E27FC236}">
                <a16:creationId xmlns:a16="http://schemas.microsoft.com/office/drawing/2014/main" id="{DA60B593-DC6C-4625-9974-505C9FCD628A}"/>
              </a:ext>
            </a:extLst>
          </p:cNvPr>
          <p:cNvSpPr>
            <a:spLocks noGrp="1"/>
          </p:cNvSpPr>
          <p:nvPr>
            <p:ph type="body" sz="half" idx="2"/>
          </p:nvPr>
        </p:nvSpPr>
        <p:spPr>
          <a:xfrm>
            <a:off x="839788" y="2377440"/>
            <a:ext cx="4114800" cy="376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38F8AF4D-4781-4E68-916B-1A8B0B18656A}"/>
              </a:ext>
            </a:extLst>
          </p:cNvPr>
          <p:cNvSpPr>
            <a:spLocks noGrp="1"/>
          </p:cNvSpPr>
          <p:nvPr>
            <p:ph type="dt" sz="half" idx="10"/>
          </p:nvPr>
        </p:nvSpPr>
        <p:spPr/>
        <p:txBody>
          <a:bodyPr/>
          <a:lstStyle/>
          <a:p>
            <a:fld id="{31D7CF7D-255F-436D-9748-3CD38906D863}" type="datetimeFigureOut">
              <a:rPr lang="nb-NO" smtClean="0"/>
              <a:t>25.01.2022</a:t>
            </a:fld>
            <a:endParaRPr lang="nb-NO"/>
          </a:p>
        </p:txBody>
      </p:sp>
      <p:sp>
        <p:nvSpPr>
          <p:cNvPr id="6" name="Plassholder for bunntekst 5">
            <a:extLst>
              <a:ext uri="{FF2B5EF4-FFF2-40B4-BE49-F238E27FC236}">
                <a16:creationId xmlns:a16="http://schemas.microsoft.com/office/drawing/2014/main" id="{B5FF20F3-22CE-433D-B8BF-3D8CA3F3530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FD56173-A93A-4AB0-9033-ABAA10F1D9DB}"/>
              </a:ext>
            </a:extLst>
          </p:cNvPr>
          <p:cNvSpPr>
            <a:spLocks noGrp="1"/>
          </p:cNvSpPr>
          <p:nvPr>
            <p:ph type="sldNum" sz="quarter" idx="12"/>
          </p:nvPr>
        </p:nvSpPr>
        <p:spPr/>
        <p:txBody>
          <a:bodyPr/>
          <a:lstStyle/>
          <a:p>
            <a:fld id="{44FAA047-D1DD-4259-9065-2DF2EBC0D071}" type="slidenum">
              <a:rPr lang="nb-NO" smtClean="0"/>
              <a:t>‹#›</a:t>
            </a:fld>
            <a:endParaRPr lang="nb-NO"/>
          </a:p>
        </p:txBody>
      </p:sp>
    </p:spTree>
    <p:extLst>
      <p:ext uri="{BB962C8B-B14F-4D97-AF65-F5344CB8AC3E}">
        <p14:creationId xmlns:p14="http://schemas.microsoft.com/office/powerpoint/2010/main" val="294212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85800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7949F791-C582-45E3-8943-390075A521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1222917" y="3101642"/>
            <a:ext cx="1135566" cy="3581400"/>
          </a:xfrm>
          <a:prstGeom prst="rect">
            <a:avLst/>
          </a:prstGeom>
        </p:spPr>
      </p:pic>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0700" y="2755254"/>
            <a:ext cx="8141138" cy="392391"/>
          </a:xfrm>
          <a:prstGeom prst="rect">
            <a:avLst/>
          </a:prstGeom>
        </p:spPr>
      </p:pic>
      <p:pic>
        <p:nvPicPr>
          <p:cNvPr id="22" name="Bilde 21">
            <a:extLst>
              <a:ext uri="{FF2B5EF4-FFF2-40B4-BE49-F238E27FC236}">
                <a16:creationId xmlns:a16="http://schemas.microsoft.com/office/drawing/2014/main" id="{B4121A5C-E5A6-4D16-BD7B-C4D91974A1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4" cy="365125"/>
          </a:xfrm>
          <a:prstGeom prst="rect">
            <a:avLst/>
          </a:prstGeom>
        </p:spPr>
      </p:pic>
      <p:pic>
        <p:nvPicPr>
          <p:cNvPr id="23" name="Bilde 22">
            <a:extLst>
              <a:ext uri="{FF2B5EF4-FFF2-40B4-BE49-F238E27FC236}">
                <a16:creationId xmlns:a16="http://schemas.microsoft.com/office/drawing/2014/main" id="{9F82DBEC-12DA-4B92-96AB-A3CB4C0016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8331" y="6461227"/>
            <a:ext cx="555738" cy="155368"/>
          </a:xfrm>
          <a:prstGeom prst="rect">
            <a:avLst/>
          </a:prstGeom>
        </p:spPr>
      </p:pic>
    </p:spTree>
    <p:extLst>
      <p:ext uri="{BB962C8B-B14F-4D97-AF65-F5344CB8AC3E}">
        <p14:creationId xmlns:p14="http://schemas.microsoft.com/office/powerpoint/2010/main" val="280051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08965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15" y="306979"/>
            <a:ext cx="4416399" cy="212864"/>
          </a:xfrm>
          <a:prstGeom prst="rect">
            <a:avLst/>
          </a:prstGeom>
        </p:spPr>
      </p:pic>
      <p:sp>
        <p:nvSpPr>
          <p:cNvPr id="11" name="Tittel 1">
            <a:extLst>
              <a:ext uri="{FF2B5EF4-FFF2-40B4-BE49-F238E27FC236}">
                <a16:creationId xmlns:a16="http://schemas.microsoft.com/office/drawing/2014/main" id="{7F134C94-78FA-4B9D-AEDF-24838F4AAAC6}"/>
              </a:ext>
            </a:extLst>
          </p:cNvPr>
          <p:cNvSpPr>
            <a:spLocks noGrp="1"/>
          </p:cNvSpPr>
          <p:nvPr>
            <p:ph type="ctrTitle"/>
          </p:nvPr>
        </p:nvSpPr>
        <p:spPr>
          <a:xfrm>
            <a:off x="838200" y="2364827"/>
            <a:ext cx="10515600" cy="1064173"/>
          </a:xfrm>
        </p:spPr>
        <p:txBody>
          <a:bodyPr anchor="t">
            <a:normAutofit/>
          </a:bodyPr>
          <a:lstStyle>
            <a:lvl1pPr algn="l">
              <a:defRPr sz="4400">
                <a:solidFill>
                  <a:schemeClr val="bg1"/>
                </a:solidFill>
              </a:defRPr>
            </a:lvl1pPr>
          </a:lstStyle>
          <a:p>
            <a:r>
              <a:rPr lang="nb-NO" dirty="0"/>
              <a:t>Klikk for å redigere tittelstil</a:t>
            </a:r>
          </a:p>
        </p:txBody>
      </p:sp>
      <p:sp>
        <p:nvSpPr>
          <p:cNvPr id="12" name="Undertittel 2">
            <a:extLst>
              <a:ext uri="{FF2B5EF4-FFF2-40B4-BE49-F238E27FC236}">
                <a16:creationId xmlns:a16="http://schemas.microsoft.com/office/drawing/2014/main" id="{E6B3D7BD-9439-49F9-A2A8-5169F5FF7BBC}"/>
              </a:ext>
            </a:extLst>
          </p:cNvPr>
          <p:cNvSpPr>
            <a:spLocks noGrp="1"/>
          </p:cNvSpPr>
          <p:nvPr>
            <p:ph type="subTitle" idx="1"/>
          </p:nvPr>
        </p:nvSpPr>
        <p:spPr>
          <a:xfrm>
            <a:off x="838200" y="3602038"/>
            <a:ext cx="10515600" cy="1655762"/>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3" name="Bilde 12">
            <a:extLst>
              <a:ext uri="{FF2B5EF4-FFF2-40B4-BE49-F238E27FC236}">
                <a16:creationId xmlns:a16="http://schemas.microsoft.com/office/drawing/2014/main" id="{06E590AE-0D90-4D1D-8247-9632F101D4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1207394" y="0"/>
            <a:ext cx="599091" cy="1889441"/>
          </a:xfrm>
          <a:prstGeom prst="rect">
            <a:avLst/>
          </a:prstGeom>
        </p:spPr>
      </p:pic>
      <p:pic>
        <p:nvPicPr>
          <p:cNvPr id="14" name="Bilde 13">
            <a:extLst>
              <a:ext uri="{FF2B5EF4-FFF2-40B4-BE49-F238E27FC236}">
                <a16:creationId xmlns:a16="http://schemas.microsoft.com/office/drawing/2014/main" id="{01243DD1-BDD8-454D-B878-A663F83C5B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5" name="Plassholder for dato 3">
            <a:extLst>
              <a:ext uri="{FF2B5EF4-FFF2-40B4-BE49-F238E27FC236}">
                <a16:creationId xmlns:a16="http://schemas.microsoft.com/office/drawing/2014/main" id="{3C80EB37-375A-49AD-86C2-218C89692845}"/>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6" name="Plassholder for bunntekst 4">
            <a:extLst>
              <a:ext uri="{FF2B5EF4-FFF2-40B4-BE49-F238E27FC236}">
                <a16:creationId xmlns:a16="http://schemas.microsoft.com/office/drawing/2014/main" id="{981F3962-DBA4-4664-995F-FD77ACE709B4}"/>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7" name="Bilde 16">
            <a:extLst>
              <a:ext uri="{FF2B5EF4-FFF2-40B4-BE49-F238E27FC236}">
                <a16:creationId xmlns:a16="http://schemas.microsoft.com/office/drawing/2014/main" id="{6CE9A3D5-D575-4F0F-9F38-538389C5CE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6356350"/>
            <a:ext cx="1527967" cy="365125"/>
          </a:xfrm>
          <a:prstGeom prst="rect">
            <a:avLst/>
          </a:prstGeom>
        </p:spPr>
      </p:pic>
      <p:sp>
        <p:nvSpPr>
          <p:cNvPr id="24" name="Plassholder for lysbildenummer 5">
            <a:extLst>
              <a:ext uri="{FF2B5EF4-FFF2-40B4-BE49-F238E27FC236}">
                <a16:creationId xmlns:a16="http://schemas.microsoft.com/office/drawing/2014/main" id="{1649727D-2C0A-4EC1-AC25-0E92D8A371C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407302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2131AD4-B3DC-44B7-B24B-6276A93157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2774"/>
          <a:stretch/>
        </p:blipFill>
        <p:spPr>
          <a:xfrm rot="10800000">
            <a:off x="11788006" y="0"/>
            <a:ext cx="599091" cy="1081246"/>
          </a:xfrm>
          <a:prstGeom prst="rect">
            <a:avLst/>
          </a:prstGeom>
        </p:spPr>
      </p:pic>
      <p:sp>
        <p:nvSpPr>
          <p:cNvPr id="21" name="Plassholder for innhold 2">
            <a:extLst>
              <a:ext uri="{FF2B5EF4-FFF2-40B4-BE49-F238E27FC236}">
                <a16:creationId xmlns:a16="http://schemas.microsoft.com/office/drawing/2014/main" id="{76BC7A21-7018-4247-849F-A4E05337016E}"/>
              </a:ext>
            </a:extLst>
          </p:cNvPr>
          <p:cNvSpPr>
            <a:spLocks noGrp="1"/>
          </p:cNvSpPr>
          <p:nvPr>
            <p:ph idx="1"/>
          </p:nvPr>
        </p:nvSpPr>
        <p:spPr>
          <a:xfrm>
            <a:off x="838200" y="2333296"/>
            <a:ext cx="10515600" cy="38231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4" name="Plassholder for tittel 1">
            <a:extLst>
              <a:ext uri="{FF2B5EF4-FFF2-40B4-BE49-F238E27FC236}">
                <a16:creationId xmlns:a16="http://schemas.microsoft.com/office/drawing/2014/main" id="{D9681E88-72C0-4B62-8F2E-BBA0309CF30E}"/>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pic>
        <p:nvPicPr>
          <p:cNvPr id="13" name="Bilde 12">
            <a:extLst>
              <a:ext uri="{FF2B5EF4-FFF2-40B4-BE49-F238E27FC236}">
                <a16:creationId xmlns:a16="http://schemas.microsoft.com/office/drawing/2014/main" id="{E8CE8FAB-30FD-4074-9F3E-61E70952D5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4" name="Plassholder for dato 3">
            <a:extLst>
              <a:ext uri="{FF2B5EF4-FFF2-40B4-BE49-F238E27FC236}">
                <a16:creationId xmlns:a16="http://schemas.microsoft.com/office/drawing/2014/main" id="{40211BB2-2956-4C9A-8D98-C558932E7425}"/>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5" name="Plassholder for bunntekst 4">
            <a:extLst>
              <a:ext uri="{FF2B5EF4-FFF2-40B4-BE49-F238E27FC236}">
                <a16:creationId xmlns:a16="http://schemas.microsoft.com/office/drawing/2014/main" id="{673420A3-4198-402B-9F8B-4A45C994930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6" name="Bilde 15">
            <a:extLst>
              <a:ext uri="{FF2B5EF4-FFF2-40B4-BE49-F238E27FC236}">
                <a16:creationId xmlns:a16="http://schemas.microsoft.com/office/drawing/2014/main" id="{209EA8E2-55E1-43B8-872A-4D9496D75F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6356350"/>
            <a:ext cx="1527967" cy="365125"/>
          </a:xfrm>
          <a:prstGeom prst="rect">
            <a:avLst/>
          </a:prstGeom>
        </p:spPr>
      </p:pic>
      <p:sp>
        <p:nvSpPr>
          <p:cNvPr id="19" name="Plassholder for lysbildenummer 5">
            <a:extLst>
              <a:ext uri="{FF2B5EF4-FFF2-40B4-BE49-F238E27FC236}">
                <a16:creationId xmlns:a16="http://schemas.microsoft.com/office/drawing/2014/main" id="{AC23E7A0-8FA1-4C27-AD6A-C1EA4FE1A931}"/>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842272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ndeling 1">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D5CCFDB-2F0F-478B-A3BD-9216F196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15" y="306979"/>
            <a:ext cx="4416399" cy="212864"/>
          </a:xfrm>
          <a:prstGeom prst="rect">
            <a:avLst/>
          </a:prstGeom>
        </p:spPr>
      </p:pic>
      <p:sp>
        <p:nvSpPr>
          <p:cNvPr id="11" name="Tittel 1">
            <a:extLst>
              <a:ext uri="{FF2B5EF4-FFF2-40B4-BE49-F238E27FC236}">
                <a16:creationId xmlns:a16="http://schemas.microsoft.com/office/drawing/2014/main" id="{892054D1-4E2D-4404-8596-9D35DEA11877}"/>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pic>
        <p:nvPicPr>
          <p:cNvPr id="13" name="Bilde 12">
            <a:extLst>
              <a:ext uri="{FF2B5EF4-FFF2-40B4-BE49-F238E27FC236}">
                <a16:creationId xmlns:a16="http://schemas.microsoft.com/office/drawing/2014/main" id="{52C29CDC-69C7-44AE-90C4-77D2BE4C84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H="1">
            <a:off x="1222917" y="3101642"/>
            <a:ext cx="1135566" cy="3581400"/>
          </a:xfrm>
          <a:prstGeom prst="rect">
            <a:avLst/>
          </a:prstGeom>
        </p:spPr>
      </p:pic>
      <p:pic>
        <p:nvPicPr>
          <p:cNvPr id="10" name="Bilde 9">
            <a:extLst>
              <a:ext uri="{FF2B5EF4-FFF2-40B4-BE49-F238E27FC236}">
                <a16:creationId xmlns:a16="http://schemas.microsoft.com/office/drawing/2014/main" id="{9D715097-C12C-4638-A9FA-53015019D2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4" name="Plassholder for dato 3">
            <a:extLst>
              <a:ext uri="{FF2B5EF4-FFF2-40B4-BE49-F238E27FC236}">
                <a16:creationId xmlns:a16="http://schemas.microsoft.com/office/drawing/2014/main" id="{CC339F3C-AEBF-4B46-8F2D-D11F527A9AF0}"/>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5" name="Plassholder for bunntekst 4">
            <a:extLst>
              <a:ext uri="{FF2B5EF4-FFF2-40B4-BE49-F238E27FC236}">
                <a16:creationId xmlns:a16="http://schemas.microsoft.com/office/drawing/2014/main" id="{D94A897E-602F-4411-823F-5808FB8D662A}"/>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6" name="Bilde 15">
            <a:extLst>
              <a:ext uri="{FF2B5EF4-FFF2-40B4-BE49-F238E27FC236}">
                <a16:creationId xmlns:a16="http://schemas.microsoft.com/office/drawing/2014/main" id="{018192A8-FF7D-4D39-98A2-9692294426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6356350"/>
            <a:ext cx="1527967" cy="365125"/>
          </a:xfrm>
          <a:prstGeom prst="rect">
            <a:avLst/>
          </a:prstGeom>
        </p:spPr>
      </p:pic>
      <p:sp>
        <p:nvSpPr>
          <p:cNvPr id="17" name="Plassholder for lysbildenummer 5">
            <a:extLst>
              <a:ext uri="{FF2B5EF4-FFF2-40B4-BE49-F238E27FC236}">
                <a16:creationId xmlns:a16="http://schemas.microsoft.com/office/drawing/2014/main" id="{E1AD0AA0-CDC5-4FF7-BC83-E7DE993B9E6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1368296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verskrift og bilde">
    <p:spTree>
      <p:nvGrpSpPr>
        <p:cNvPr id="1" name=""/>
        <p:cNvGrpSpPr/>
        <p:nvPr/>
      </p:nvGrpSpPr>
      <p:grpSpPr>
        <a:xfrm>
          <a:off x="0" y="0"/>
          <a:ext cx="0" cy="0"/>
          <a:chOff x="0" y="0"/>
          <a:chExt cx="0" cy="0"/>
        </a:xfrm>
      </p:grpSpPr>
      <p:sp>
        <p:nvSpPr>
          <p:cNvPr id="20" name="Plassholder for bilde 2">
            <a:extLst>
              <a:ext uri="{FF2B5EF4-FFF2-40B4-BE49-F238E27FC236}">
                <a16:creationId xmlns:a16="http://schemas.microsoft.com/office/drawing/2014/main" id="{50F92FA4-8155-40EC-81FE-3FD4D5EB58C9}"/>
              </a:ext>
            </a:extLst>
          </p:cNvPr>
          <p:cNvSpPr>
            <a:spLocks noGrp="1"/>
          </p:cNvSpPr>
          <p:nvPr>
            <p:ph type="pic" idx="1"/>
          </p:nvPr>
        </p:nvSpPr>
        <p:spPr>
          <a:xfrm>
            <a:off x="0" y="2333295"/>
            <a:ext cx="12192000" cy="3811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3" name="Plassholder for tittel 1">
            <a:extLst>
              <a:ext uri="{FF2B5EF4-FFF2-40B4-BE49-F238E27FC236}">
                <a16:creationId xmlns:a16="http://schemas.microsoft.com/office/drawing/2014/main" id="{39F82295-9224-40FE-A063-2070E0303CF1}"/>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pic>
        <p:nvPicPr>
          <p:cNvPr id="9" name="Bilde 8">
            <a:extLst>
              <a:ext uri="{FF2B5EF4-FFF2-40B4-BE49-F238E27FC236}">
                <a16:creationId xmlns:a16="http://schemas.microsoft.com/office/drawing/2014/main" id="{CC067C50-9D4B-4974-92E2-8D944256D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0" name="Plassholder for dato 3">
            <a:extLst>
              <a:ext uri="{FF2B5EF4-FFF2-40B4-BE49-F238E27FC236}">
                <a16:creationId xmlns:a16="http://schemas.microsoft.com/office/drawing/2014/main" id="{242B5DA0-4BEC-4448-B794-D587C9CB79BE}"/>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1" name="Plassholder for bunntekst 4">
            <a:extLst>
              <a:ext uri="{FF2B5EF4-FFF2-40B4-BE49-F238E27FC236}">
                <a16:creationId xmlns:a16="http://schemas.microsoft.com/office/drawing/2014/main" id="{DDF9EC16-EA10-4797-BEA0-0C15AC79BC1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2" name="Bilde 11">
            <a:extLst>
              <a:ext uri="{FF2B5EF4-FFF2-40B4-BE49-F238E27FC236}">
                <a16:creationId xmlns:a16="http://schemas.microsoft.com/office/drawing/2014/main" id="{F361149B-A9CD-4E96-8A6C-3EFD4602D8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356350"/>
            <a:ext cx="1527967" cy="365125"/>
          </a:xfrm>
          <a:prstGeom prst="rect">
            <a:avLst/>
          </a:prstGeom>
        </p:spPr>
      </p:pic>
      <p:sp>
        <p:nvSpPr>
          <p:cNvPr id="13" name="Plassholder for lysbildenummer 5">
            <a:extLst>
              <a:ext uri="{FF2B5EF4-FFF2-40B4-BE49-F238E27FC236}">
                <a16:creationId xmlns:a16="http://schemas.microsoft.com/office/drawing/2014/main" id="{02C17ED6-AEB3-4383-860A-1D75A9045675}"/>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3151520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67C35F-8E16-414A-A6DF-664A33656707}"/>
              </a:ext>
            </a:extLst>
          </p:cNvPr>
          <p:cNvSpPr>
            <a:spLocks noGrp="1"/>
          </p:cNvSpPr>
          <p:nvPr>
            <p:ph type="title"/>
          </p:nvPr>
        </p:nvSpPr>
        <p:spPr>
          <a:xfrm>
            <a:off x="839788" y="987424"/>
            <a:ext cx="3932237" cy="1556600"/>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3F88CB21-8BD4-4621-BEB3-F4F0D91A62B0}"/>
              </a:ext>
            </a:extLst>
          </p:cNvPr>
          <p:cNvSpPr>
            <a:spLocks noGrp="1"/>
          </p:cNvSpPr>
          <p:nvPr>
            <p:ph type="pic" idx="1"/>
          </p:nvPr>
        </p:nvSpPr>
        <p:spPr>
          <a:xfrm>
            <a:off x="5183188" y="987424"/>
            <a:ext cx="6821510" cy="5157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9" name="Plassholder for innhold 2">
            <a:extLst>
              <a:ext uri="{FF2B5EF4-FFF2-40B4-BE49-F238E27FC236}">
                <a16:creationId xmlns:a16="http://schemas.microsoft.com/office/drawing/2014/main" id="{DD79D8E1-BB9F-429A-9B12-A2903FFC830A}"/>
              </a:ext>
            </a:extLst>
          </p:cNvPr>
          <p:cNvSpPr>
            <a:spLocks noGrp="1"/>
          </p:cNvSpPr>
          <p:nvPr>
            <p:ph idx="13"/>
          </p:nvPr>
        </p:nvSpPr>
        <p:spPr>
          <a:xfrm>
            <a:off x="838201" y="2544024"/>
            <a:ext cx="3932238" cy="360059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Bilde 9">
            <a:extLst>
              <a:ext uri="{FF2B5EF4-FFF2-40B4-BE49-F238E27FC236}">
                <a16:creationId xmlns:a16="http://schemas.microsoft.com/office/drawing/2014/main" id="{B452A6A7-425A-42BA-A7DF-D73EE19561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905" r="38047"/>
          <a:stretch/>
        </p:blipFill>
        <p:spPr>
          <a:xfrm rot="5400000" flipH="1">
            <a:off x="236537" y="5542953"/>
            <a:ext cx="365126" cy="838200"/>
          </a:xfrm>
          <a:prstGeom prst="rect">
            <a:avLst/>
          </a:prstGeom>
        </p:spPr>
      </p:pic>
      <p:sp>
        <p:nvSpPr>
          <p:cNvPr id="20" name="Plassholder for dato 3">
            <a:extLst>
              <a:ext uri="{FF2B5EF4-FFF2-40B4-BE49-F238E27FC236}">
                <a16:creationId xmlns:a16="http://schemas.microsoft.com/office/drawing/2014/main" id="{3247AFEE-7042-4A5A-BCE3-B9C76ADF9216}"/>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21" name="Plassholder for bunntekst 4">
            <a:extLst>
              <a:ext uri="{FF2B5EF4-FFF2-40B4-BE49-F238E27FC236}">
                <a16:creationId xmlns:a16="http://schemas.microsoft.com/office/drawing/2014/main" id="{643157A0-8517-41A4-9FA5-1522F1F8093E}"/>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3" name="Plassholder for lysbildenummer 5">
            <a:extLst>
              <a:ext uri="{FF2B5EF4-FFF2-40B4-BE49-F238E27FC236}">
                <a16:creationId xmlns:a16="http://schemas.microsoft.com/office/drawing/2014/main" id="{8C12A091-EE12-42F1-9267-EEF6131D04EB}"/>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43748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nde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466C6D69-189C-4C4E-9331-84365B6A91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515" y="306979"/>
            <a:ext cx="4416399" cy="212864"/>
          </a:xfrm>
          <a:prstGeom prst="rect">
            <a:avLst/>
          </a:prstGeom>
        </p:spPr>
      </p:pic>
      <p:sp>
        <p:nvSpPr>
          <p:cNvPr id="9" name="Tittel 1">
            <a:extLst>
              <a:ext uri="{FF2B5EF4-FFF2-40B4-BE49-F238E27FC236}">
                <a16:creationId xmlns:a16="http://schemas.microsoft.com/office/drawing/2014/main" id="{23112F9E-6068-4CEC-B068-23DC0B52024E}"/>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pic>
        <p:nvPicPr>
          <p:cNvPr id="10" name="Bilde 9">
            <a:extLst>
              <a:ext uri="{FF2B5EF4-FFF2-40B4-BE49-F238E27FC236}">
                <a16:creationId xmlns:a16="http://schemas.microsoft.com/office/drawing/2014/main" id="{FAE125C0-7146-41C4-A9EA-ADC065CB9A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7" name="Plassholder for dato 3">
            <a:extLst>
              <a:ext uri="{FF2B5EF4-FFF2-40B4-BE49-F238E27FC236}">
                <a16:creationId xmlns:a16="http://schemas.microsoft.com/office/drawing/2014/main" id="{8C604F8C-68C0-4BA6-8BAA-E94ED2F3AC74}"/>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8" name="Plassholder for bunntekst 4">
            <a:extLst>
              <a:ext uri="{FF2B5EF4-FFF2-40B4-BE49-F238E27FC236}">
                <a16:creationId xmlns:a16="http://schemas.microsoft.com/office/drawing/2014/main" id="{170FA84B-98D6-44F0-B4F8-53DFED16DF04}"/>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9" name="Bilde 18">
            <a:extLst>
              <a:ext uri="{FF2B5EF4-FFF2-40B4-BE49-F238E27FC236}">
                <a16:creationId xmlns:a16="http://schemas.microsoft.com/office/drawing/2014/main" id="{F31631C4-7B2D-48E4-8576-B5F5ACDC4C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6356350"/>
            <a:ext cx="1527967" cy="365125"/>
          </a:xfrm>
          <a:prstGeom prst="rect">
            <a:avLst/>
          </a:prstGeom>
        </p:spPr>
      </p:pic>
      <p:sp>
        <p:nvSpPr>
          <p:cNvPr id="20" name="Plassholder for lysbildenummer 5">
            <a:extLst>
              <a:ext uri="{FF2B5EF4-FFF2-40B4-BE49-F238E27FC236}">
                <a16:creationId xmlns:a16="http://schemas.microsoft.com/office/drawing/2014/main" id="{B3CAD5D9-CB5B-4681-B1C4-D9DAEAAEFE0F}"/>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1139168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verskrift og bilde/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7FED-50FC-44D8-B84F-17783CDB511E}"/>
              </a:ext>
            </a:extLst>
          </p:cNvPr>
          <p:cNvSpPr>
            <a:spLocks noGrp="1"/>
          </p:cNvSpPr>
          <p:nvPr>
            <p:ph type="title"/>
          </p:nvPr>
        </p:nvSpPr>
        <p:spPr>
          <a:xfrm>
            <a:off x="838200" y="1003683"/>
            <a:ext cx="9521416" cy="1184876"/>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94B7B88-070E-4762-9F51-54D1E9C2F9BC}"/>
              </a:ext>
            </a:extLst>
          </p:cNvPr>
          <p:cNvSpPr>
            <a:spLocks noGrp="1"/>
          </p:cNvSpPr>
          <p:nvPr>
            <p:ph sz="half" idx="1"/>
          </p:nvPr>
        </p:nvSpPr>
        <p:spPr>
          <a:xfrm>
            <a:off x="838199" y="2333295"/>
            <a:ext cx="9521415" cy="3811321"/>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2515492F-44A2-4CAA-8F28-48A3E8DC2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0962289" y="0"/>
            <a:ext cx="599091" cy="1889441"/>
          </a:xfrm>
          <a:prstGeom prst="rect">
            <a:avLst/>
          </a:prstGeom>
        </p:spPr>
      </p:pic>
      <p:sp>
        <p:nvSpPr>
          <p:cNvPr id="13" name="Plassholder for dato 3">
            <a:extLst>
              <a:ext uri="{FF2B5EF4-FFF2-40B4-BE49-F238E27FC236}">
                <a16:creationId xmlns:a16="http://schemas.microsoft.com/office/drawing/2014/main" id="{EDEA05FF-68D6-4F05-8C35-B8CEABE2C7AF}"/>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4" name="Plassholder for bunntekst 4">
            <a:extLst>
              <a:ext uri="{FF2B5EF4-FFF2-40B4-BE49-F238E27FC236}">
                <a16:creationId xmlns:a16="http://schemas.microsoft.com/office/drawing/2014/main" id="{747B4EA4-CF43-4EA9-95F1-C0E50DE90F30}"/>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6" name="Plassholder for lysbildenummer 5">
            <a:extLst>
              <a:ext uri="{FF2B5EF4-FFF2-40B4-BE49-F238E27FC236}">
                <a16:creationId xmlns:a16="http://schemas.microsoft.com/office/drawing/2014/main" id="{90547FF8-B65F-4D24-818D-6995C6A7B0D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408230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C135950-FDFB-4C8B-B54C-9BE52D0EC344}"/>
              </a:ext>
            </a:extLst>
          </p:cNvPr>
          <p:cNvSpPr>
            <a:spLocks noGrp="1"/>
          </p:cNvSpPr>
          <p:nvPr>
            <p:ph type="body" idx="1"/>
          </p:nvPr>
        </p:nvSpPr>
        <p:spPr>
          <a:xfrm>
            <a:off x="839788" y="2333295"/>
            <a:ext cx="5157787"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372178ED-5FF8-4502-99D6-7ECA8E3BFB0C}"/>
              </a:ext>
            </a:extLst>
          </p:cNvPr>
          <p:cNvSpPr>
            <a:spLocks noGrp="1"/>
          </p:cNvSpPr>
          <p:nvPr>
            <p:ph sz="half" idx="2"/>
          </p:nvPr>
        </p:nvSpPr>
        <p:spPr>
          <a:xfrm>
            <a:off x="839788" y="3087445"/>
            <a:ext cx="5157787"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6262DC9-EC87-4D09-85BD-D30ECD5DF201}"/>
              </a:ext>
            </a:extLst>
          </p:cNvPr>
          <p:cNvSpPr>
            <a:spLocks noGrp="1"/>
          </p:cNvSpPr>
          <p:nvPr>
            <p:ph type="body" sz="quarter" idx="3"/>
          </p:nvPr>
        </p:nvSpPr>
        <p:spPr>
          <a:xfrm>
            <a:off x="6172200" y="2333295"/>
            <a:ext cx="5183188"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05D1E74D-3629-47D8-88CB-2FBE59BDBA9E}"/>
              </a:ext>
            </a:extLst>
          </p:cNvPr>
          <p:cNvSpPr>
            <a:spLocks noGrp="1"/>
          </p:cNvSpPr>
          <p:nvPr>
            <p:ph sz="quarter" idx="4"/>
          </p:nvPr>
        </p:nvSpPr>
        <p:spPr>
          <a:xfrm>
            <a:off x="6172200" y="3087445"/>
            <a:ext cx="5183188"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1" name="Tittel 1">
            <a:extLst>
              <a:ext uri="{FF2B5EF4-FFF2-40B4-BE49-F238E27FC236}">
                <a16:creationId xmlns:a16="http://schemas.microsoft.com/office/drawing/2014/main" id="{C94C77CD-0EA7-4C21-B372-F798882B4BC8}"/>
              </a:ext>
            </a:extLst>
          </p:cNvPr>
          <p:cNvSpPr>
            <a:spLocks noGrp="1"/>
          </p:cNvSpPr>
          <p:nvPr>
            <p:ph type="title"/>
          </p:nvPr>
        </p:nvSpPr>
        <p:spPr>
          <a:xfrm>
            <a:off x="838200" y="1003683"/>
            <a:ext cx="10515600" cy="1184876"/>
          </a:xfrm>
        </p:spPr>
        <p:txBody>
          <a:bodyPr/>
          <a:lstStyle/>
          <a:p>
            <a:r>
              <a:rPr lang="nb-NO"/>
              <a:t>Klikk for å redigere tittelstil</a:t>
            </a:r>
            <a:endParaRPr lang="nb-NO" dirty="0"/>
          </a:p>
        </p:txBody>
      </p:sp>
      <p:sp>
        <p:nvSpPr>
          <p:cNvPr id="12" name="Plassholder for dato 3">
            <a:extLst>
              <a:ext uri="{FF2B5EF4-FFF2-40B4-BE49-F238E27FC236}">
                <a16:creationId xmlns:a16="http://schemas.microsoft.com/office/drawing/2014/main" id="{687D9028-7D35-46B1-8E59-57996C756F58}"/>
              </a:ext>
            </a:extLst>
          </p:cNvPr>
          <p:cNvSpPr>
            <a:spLocks noGrp="1"/>
          </p:cNvSpPr>
          <p:nvPr>
            <p:ph type="dt" sz="half" idx="10"/>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3" name="Plassholder for bunntekst 4">
            <a:extLst>
              <a:ext uri="{FF2B5EF4-FFF2-40B4-BE49-F238E27FC236}">
                <a16:creationId xmlns:a16="http://schemas.microsoft.com/office/drawing/2014/main" id="{7A6D6883-357A-4259-A783-7AFF22C5ECF4}"/>
              </a:ext>
            </a:extLst>
          </p:cNvPr>
          <p:cNvSpPr>
            <a:spLocks noGrp="1"/>
          </p:cNvSpPr>
          <p:nvPr>
            <p:ph type="ftr" sz="quarter" idx="11"/>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5" name="Plassholder for lysbildenummer 5">
            <a:extLst>
              <a:ext uri="{FF2B5EF4-FFF2-40B4-BE49-F238E27FC236}">
                <a16:creationId xmlns:a16="http://schemas.microsoft.com/office/drawing/2014/main" id="{7E3DDED6-56AF-4C79-B17E-78B692934529}"/>
              </a:ext>
            </a:extLst>
          </p:cNvPr>
          <p:cNvSpPr>
            <a:spLocks noGrp="1"/>
          </p:cNvSpPr>
          <p:nvPr>
            <p:ph type="sldNum" sz="quarter" idx="12"/>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86111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2131AD4-B3DC-44B7-B24B-6276A93157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2774"/>
          <a:stretch/>
        </p:blipFill>
        <p:spPr>
          <a:xfrm rot="10800000">
            <a:off x="11788006" y="0"/>
            <a:ext cx="599091" cy="1081246"/>
          </a:xfrm>
          <a:prstGeom prst="rect">
            <a:avLst/>
          </a:prstGeom>
        </p:spPr>
      </p:pic>
      <p:sp>
        <p:nvSpPr>
          <p:cNvPr id="10" name="Plassholder for dato 3">
            <a:extLst>
              <a:ext uri="{FF2B5EF4-FFF2-40B4-BE49-F238E27FC236}">
                <a16:creationId xmlns:a16="http://schemas.microsoft.com/office/drawing/2014/main" id="{9054F705-BC7E-4BC3-BAF7-EA923EB3B4E4}"/>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1" name="Plassholder for bunntekst 4">
            <a:extLst>
              <a:ext uri="{FF2B5EF4-FFF2-40B4-BE49-F238E27FC236}">
                <a16:creationId xmlns:a16="http://schemas.microsoft.com/office/drawing/2014/main" id="{FE96F992-66E6-4ACD-9112-2BF5DE1FBD0B}"/>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2" name="Plassholder for lysbildenummer 5">
            <a:extLst>
              <a:ext uri="{FF2B5EF4-FFF2-40B4-BE49-F238E27FC236}">
                <a16:creationId xmlns:a16="http://schemas.microsoft.com/office/drawing/2014/main" id="{3D5FB2F1-F487-41B2-A816-2816F226E11D}"/>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17" name="Bilde 16">
            <a:extLst>
              <a:ext uri="{FF2B5EF4-FFF2-40B4-BE49-F238E27FC236}">
                <a16:creationId xmlns:a16="http://schemas.microsoft.com/office/drawing/2014/main" id="{D625EB0E-BFB5-479E-A5C4-22D0133DF3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pic>
        <p:nvPicPr>
          <p:cNvPr id="18" name="Bilde 17">
            <a:extLst>
              <a:ext uri="{FF2B5EF4-FFF2-40B4-BE49-F238E27FC236}">
                <a16:creationId xmlns:a16="http://schemas.microsoft.com/office/drawing/2014/main" id="{8B52A1AD-2259-4ED8-817C-5CF02C6C44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6461227"/>
            <a:ext cx="576000" cy="155368"/>
          </a:xfrm>
          <a:prstGeom prst="rect">
            <a:avLst/>
          </a:prstGeom>
        </p:spPr>
      </p:pic>
      <p:sp>
        <p:nvSpPr>
          <p:cNvPr id="21" name="Plassholder for innhold 2">
            <a:extLst>
              <a:ext uri="{FF2B5EF4-FFF2-40B4-BE49-F238E27FC236}">
                <a16:creationId xmlns:a16="http://schemas.microsoft.com/office/drawing/2014/main" id="{76BC7A21-7018-4247-849F-A4E05337016E}"/>
              </a:ext>
            </a:extLst>
          </p:cNvPr>
          <p:cNvSpPr>
            <a:spLocks noGrp="1"/>
          </p:cNvSpPr>
          <p:nvPr>
            <p:ph idx="1"/>
          </p:nvPr>
        </p:nvSpPr>
        <p:spPr>
          <a:xfrm>
            <a:off x="838200" y="2333296"/>
            <a:ext cx="10515600" cy="38231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4" name="Plassholder for tittel 1">
            <a:extLst>
              <a:ext uri="{FF2B5EF4-FFF2-40B4-BE49-F238E27FC236}">
                <a16:creationId xmlns:a16="http://schemas.microsoft.com/office/drawing/2014/main" id="{D9681E88-72C0-4B62-8F2E-BBA0309CF30E}"/>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spTree>
    <p:extLst>
      <p:ext uri="{BB962C8B-B14F-4D97-AF65-F5344CB8AC3E}">
        <p14:creationId xmlns:p14="http://schemas.microsoft.com/office/powerpoint/2010/main" val="268112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6" name="Plassholder for dato 3">
            <a:extLst>
              <a:ext uri="{FF2B5EF4-FFF2-40B4-BE49-F238E27FC236}">
                <a16:creationId xmlns:a16="http://schemas.microsoft.com/office/drawing/2014/main" id="{52BC08AC-68C8-4BDB-A226-A5428D9CD570}"/>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7" name="Plassholder for bunntekst 4">
            <a:extLst>
              <a:ext uri="{FF2B5EF4-FFF2-40B4-BE49-F238E27FC236}">
                <a16:creationId xmlns:a16="http://schemas.microsoft.com/office/drawing/2014/main" id="{936C3108-CFBD-45E5-A7D5-D9E077D1A3C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9" name="Plassholder for lysbildenummer 5">
            <a:extLst>
              <a:ext uri="{FF2B5EF4-FFF2-40B4-BE49-F238E27FC236}">
                <a16:creationId xmlns:a16="http://schemas.microsoft.com/office/drawing/2014/main" id="{C406557D-D41E-4F0C-93E2-F30D716467F2}"/>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3939771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D87747-4510-413E-9786-CFBD4B3CE155}"/>
              </a:ext>
            </a:extLst>
          </p:cNvPr>
          <p:cNvSpPr>
            <a:spLocks noGrp="1"/>
          </p:cNvSpPr>
          <p:nvPr>
            <p:ph type="title"/>
          </p:nvPr>
        </p:nvSpPr>
        <p:spPr>
          <a:xfrm>
            <a:off x="839788" y="1003682"/>
            <a:ext cx="4114800" cy="1244665"/>
          </a:xfrm>
        </p:spPr>
        <p:txBody>
          <a:bodyPr anchor="t"/>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7D81815-80DE-4A67-8165-85DE034B6F49}"/>
              </a:ext>
            </a:extLst>
          </p:cNvPr>
          <p:cNvSpPr>
            <a:spLocks noGrp="1"/>
          </p:cNvSpPr>
          <p:nvPr>
            <p:ph idx="1"/>
          </p:nvPr>
        </p:nvSpPr>
        <p:spPr>
          <a:xfrm>
            <a:off x="5183188" y="1003683"/>
            <a:ext cx="6172200" cy="51409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a:extLst>
              <a:ext uri="{FF2B5EF4-FFF2-40B4-BE49-F238E27FC236}">
                <a16:creationId xmlns:a16="http://schemas.microsoft.com/office/drawing/2014/main" id="{DA60B593-DC6C-4625-9974-505C9FCD628A}"/>
              </a:ext>
            </a:extLst>
          </p:cNvPr>
          <p:cNvSpPr>
            <a:spLocks noGrp="1"/>
          </p:cNvSpPr>
          <p:nvPr>
            <p:ph type="body" sz="half" idx="2"/>
          </p:nvPr>
        </p:nvSpPr>
        <p:spPr>
          <a:xfrm>
            <a:off x="839788" y="2377440"/>
            <a:ext cx="4114800" cy="376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9" name="Plassholder for dato 3">
            <a:extLst>
              <a:ext uri="{FF2B5EF4-FFF2-40B4-BE49-F238E27FC236}">
                <a16:creationId xmlns:a16="http://schemas.microsoft.com/office/drawing/2014/main" id="{64D6FCDF-5B95-406C-ABD3-962C8E4A1278}"/>
              </a:ext>
            </a:extLst>
          </p:cNvPr>
          <p:cNvSpPr>
            <a:spLocks noGrp="1"/>
          </p:cNvSpPr>
          <p:nvPr>
            <p:ph type="dt" sz="half" idx="10"/>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0" name="Plassholder for bunntekst 4">
            <a:extLst>
              <a:ext uri="{FF2B5EF4-FFF2-40B4-BE49-F238E27FC236}">
                <a16:creationId xmlns:a16="http://schemas.microsoft.com/office/drawing/2014/main" id="{42B359FD-706B-4D55-B193-12401AD6F2DB}"/>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2" name="Plassholder for lysbildenummer 5">
            <a:extLst>
              <a:ext uri="{FF2B5EF4-FFF2-40B4-BE49-F238E27FC236}">
                <a16:creationId xmlns:a16="http://schemas.microsoft.com/office/drawing/2014/main" id="{2E20B959-1965-4040-A27E-3546EED6BCD9}"/>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593961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85800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7949F791-C582-45E3-8943-390075A521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1222917" y="3101642"/>
            <a:ext cx="1135566" cy="3581400"/>
          </a:xfrm>
          <a:prstGeom prst="rect">
            <a:avLst/>
          </a:prstGeom>
        </p:spPr>
      </p:pic>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0700" y="2755254"/>
            <a:ext cx="8141138" cy="392391"/>
          </a:xfrm>
          <a:prstGeom prst="rect">
            <a:avLst/>
          </a:prstGeom>
        </p:spPr>
      </p:pic>
      <p:pic>
        <p:nvPicPr>
          <p:cNvPr id="22" name="Bilde 21">
            <a:extLst>
              <a:ext uri="{FF2B5EF4-FFF2-40B4-BE49-F238E27FC236}">
                <a16:creationId xmlns:a16="http://schemas.microsoft.com/office/drawing/2014/main" id="{B4121A5C-E5A6-4D16-BD7B-C4D91974A1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4" cy="365125"/>
          </a:xfrm>
          <a:prstGeom prst="rect">
            <a:avLst/>
          </a:prstGeom>
        </p:spPr>
      </p:pic>
      <p:pic>
        <p:nvPicPr>
          <p:cNvPr id="11" name="Bilde 10">
            <a:extLst>
              <a:ext uri="{FF2B5EF4-FFF2-40B4-BE49-F238E27FC236}">
                <a16:creationId xmlns:a16="http://schemas.microsoft.com/office/drawing/2014/main" id="{BBC3948D-7DCF-479D-98AB-44F2D6EE53F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593" y="6356350"/>
            <a:ext cx="1509181" cy="365125"/>
          </a:xfrm>
          <a:prstGeom prst="rect">
            <a:avLst/>
          </a:prstGeom>
        </p:spPr>
      </p:pic>
    </p:spTree>
    <p:extLst>
      <p:ext uri="{BB962C8B-B14F-4D97-AF65-F5344CB8AC3E}">
        <p14:creationId xmlns:p14="http://schemas.microsoft.com/office/powerpoint/2010/main" val="343111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tel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08965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15" y="306979"/>
            <a:ext cx="4416399" cy="212864"/>
          </a:xfrm>
          <a:prstGeom prst="rect">
            <a:avLst/>
          </a:prstGeom>
        </p:spPr>
      </p:pic>
      <p:sp>
        <p:nvSpPr>
          <p:cNvPr id="11" name="Tittel 1">
            <a:extLst>
              <a:ext uri="{FF2B5EF4-FFF2-40B4-BE49-F238E27FC236}">
                <a16:creationId xmlns:a16="http://schemas.microsoft.com/office/drawing/2014/main" id="{7F134C94-78FA-4B9D-AEDF-24838F4AAAC6}"/>
              </a:ext>
            </a:extLst>
          </p:cNvPr>
          <p:cNvSpPr>
            <a:spLocks noGrp="1"/>
          </p:cNvSpPr>
          <p:nvPr>
            <p:ph type="ctrTitle"/>
          </p:nvPr>
        </p:nvSpPr>
        <p:spPr>
          <a:xfrm>
            <a:off x="838200" y="2364827"/>
            <a:ext cx="10515600" cy="1064173"/>
          </a:xfrm>
        </p:spPr>
        <p:txBody>
          <a:bodyPr anchor="t">
            <a:normAutofit/>
          </a:bodyPr>
          <a:lstStyle>
            <a:lvl1pPr algn="l">
              <a:defRPr sz="4400">
                <a:solidFill>
                  <a:schemeClr val="bg1"/>
                </a:solidFill>
              </a:defRPr>
            </a:lvl1pPr>
          </a:lstStyle>
          <a:p>
            <a:r>
              <a:rPr lang="nb-NO" dirty="0"/>
              <a:t>Klikk for å redigere tittelstil</a:t>
            </a:r>
          </a:p>
        </p:txBody>
      </p:sp>
      <p:sp>
        <p:nvSpPr>
          <p:cNvPr id="12" name="Undertittel 2">
            <a:extLst>
              <a:ext uri="{FF2B5EF4-FFF2-40B4-BE49-F238E27FC236}">
                <a16:creationId xmlns:a16="http://schemas.microsoft.com/office/drawing/2014/main" id="{E6B3D7BD-9439-49F9-A2A8-5169F5FF7BBC}"/>
              </a:ext>
            </a:extLst>
          </p:cNvPr>
          <p:cNvSpPr>
            <a:spLocks noGrp="1"/>
          </p:cNvSpPr>
          <p:nvPr>
            <p:ph type="subTitle" idx="1"/>
          </p:nvPr>
        </p:nvSpPr>
        <p:spPr>
          <a:xfrm>
            <a:off x="838200" y="3602038"/>
            <a:ext cx="10515600" cy="1655762"/>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3" name="Bilde 12">
            <a:extLst>
              <a:ext uri="{FF2B5EF4-FFF2-40B4-BE49-F238E27FC236}">
                <a16:creationId xmlns:a16="http://schemas.microsoft.com/office/drawing/2014/main" id="{06E590AE-0D90-4D1D-8247-9632F101D4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1207394" y="0"/>
            <a:ext cx="599091" cy="1889441"/>
          </a:xfrm>
          <a:prstGeom prst="rect">
            <a:avLst/>
          </a:prstGeom>
        </p:spPr>
      </p:pic>
      <p:pic>
        <p:nvPicPr>
          <p:cNvPr id="14" name="Bilde 13">
            <a:extLst>
              <a:ext uri="{FF2B5EF4-FFF2-40B4-BE49-F238E27FC236}">
                <a16:creationId xmlns:a16="http://schemas.microsoft.com/office/drawing/2014/main" id="{01243DD1-BDD8-454D-B878-A663F83C5B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6" name="Plassholder for bunntekst 4">
            <a:extLst>
              <a:ext uri="{FF2B5EF4-FFF2-40B4-BE49-F238E27FC236}">
                <a16:creationId xmlns:a16="http://schemas.microsoft.com/office/drawing/2014/main" id="{981F3962-DBA4-4664-995F-FD77ACE709B4}"/>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4" name="Plassholder for lysbildenummer 5">
            <a:extLst>
              <a:ext uri="{FF2B5EF4-FFF2-40B4-BE49-F238E27FC236}">
                <a16:creationId xmlns:a16="http://schemas.microsoft.com/office/drawing/2014/main" id="{1649727D-2C0A-4EC1-AC25-0E92D8A371C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9" name="Plassholder for dato 3">
            <a:extLst>
              <a:ext uri="{FF2B5EF4-FFF2-40B4-BE49-F238E27FC236}">
                <a16:creationId xmlns:a16="http://schemas.microsoft.com/office/drawing/2014/main" id="{BF20E760-9F3D-42F9-9FA5-3700E2C6F5B3}"/>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20" name="Bilde 19">
            <a:extLst>
              <a:ext uri="{FF2B5EF4-FFF2-40B4-BE49-F238E27FC236}">
                <a16:creationId xmlns:a16="http://schemas.microsoft.com/office/drawing/2014/main" id="{F644789B-15D5-4CD4-AE0A-A5F7DBBEEF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1027225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2131AD4-B3DC-44B7-B24B-6276A93157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2774"/>
          <a:stretch/>
        </p:blipFill>
        <p:spPr>
          <a:xfrm rot="10800000">
            <a:off x="11788006" y="0"/>
            <a:ext cx="599091" cy="1081246"/>
          </a:xfrm>
          <a:prstGeom prst="rect">
            <a:avLst/>
          </a:prstGeom>
        </p:spPr>
      </p:pic>
      <p:sp>
        <p:nvSpPr>
          <p:cNvPr id="21" name="Plassholder for innhold 2">
            <a:extLst>
              <a:ext uri="{FF2B5EF4-FFF2-40B4-BE49-F238E27FC236}">
                <a16:creationId xmlns:a16="http://schemas.microsoft.com/office/drawing/2014/main" id="{76BC7A21-7018-4247-849F-A4E05337016E}"/>
              </a:ext>
            </a:extLst>
          </p:cNvPr>
          <p:cNvSpPr>
            <a:spLocks noGrp="1"/>
          </p:cNvSpPr>
          <p:nvPr>
            <p:ph idx="1"/>
          </p:nvPr>
        </p:nvSpPr>
        <p:spPr>
          <a:xfrm>
            <a:off x="838200" y="2333296"/>
            <a:ext cx="10515600" cy="38231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4" name="Plassholder for tittel 1">
            <a:extLst>
              <a:ext uri="{FF2B5EF4-FFF2-40B4-BE49-F238E27FC236}">
                <a16:creationId xmlns:a16="http://schemas.microsoft.com/office/drawing/2014/main" id="{D9681E88-72C0-4B62-8F2E-BBA0309CF30E}"/>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pic>
        <p:nvPicPr>
          <p:cNvPr id="13" name="Bilde 12">
            <a:extLst>
              <a:ext uri="{FF2B5EF4-FFF2-40B4-BE49-F238E27FC236}">
                <a16:creationId xmlns:a16="http://schemas.microsoft.com/office/drawing/2014/main" id="{E8CE8FAB-30FD-4074-9F3E-61E70952D5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5" name="Plassholder for bunntekst 4">
            <a:extLst>
              <a:ext uri="{FF2B5EF4-FFF2-40B4-BE49-F238E27FC236}">
                <a16:creationId xmlns:a16="http://schemas.microsoft.com/office/drawing/2014/main" id="{673420A3-4198-402B-9F8B-4A45C994930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9" name="Plassholder for lysbildenummer 5">
            <a:extLst>
              <a:ext uri="{FF2B5EF4-FFF2-40B4-BE49-F238E27FC236}">
                <a16:creationId xmlns:a16="http://schemas.microsoft.com/office/drawing/2014/main" id="{AC23E7A0-8FA1-4C27-AD6A-C1EA4FE1A931}"/>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0" name="Plassholder for dato 3">
            <a:extLst>
              <a:ext uri="{FF2B5EF4-FFF2-40B4-BE49-F238E27FC236}">
                <a16:creationId xmlns:a16="http://schemas.microsoft.com/office/drawing/2014/main" id="{3FEAD425-706A-4442-BF09-06FF219E077F}"/>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11" name="Bilde 10">
            <a:extLst>
              <a:ext uri="{FF2B5EF4-FFF2-40B4-BE49-F238E27FC236}">
                <a16:creationId xmlns:a16="http://schemas.microsoft.com/office/drawing/2014/main" id="{F712DD5C-0219-4105-8516-614624FB8EE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3156654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ndeling 1">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D5CCFDB-2F0F-478B-A3BD-9216F196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15" y="306979"/>
            <a:ext cx="4416399" cy="212864"/>
          </a:xfrm>
          <a:prstGeom prst="rect">
            <a:avLst/>
          </a:prstGeom>
        </p:spPr>
      </p:pic>
      <p:sp>
        <p:nvSpPr>
          <p:cNvPr id="11" name="Tittel 1">
            <a:extLst>
              <a:ext uri="{FF2B5EF4-FFF2-40B4-BE49-F238E27FC236}">
                <a16:creationId xmlns:a16="http://schemas.microsoft.com/office/drawing/2014/main" id="{892054D1-4E2D-4404-8596-9D35DEA11877}"/>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pic>
        <p:nvPicPr>
          <p:cNvPr id="13" name="Bilde 12">
            <a:extLst>
              <a:ext uri="{FF2B5EF4-FFF2-40B4-BE49-F238E27FC236}">
                <a16:creationId xmlns:a16="http://schemas.microsoft.com/office/drawing/2014/main" id="{52C29CDC-69C7-44AE-90C4-77D2BE4C84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H="1">
            <a:off x="1222917" y="3101642"/>
            <a:ext cx="1135566" cy="3581400"/>
          </a:xfrm>
          <a:prstGeom prst="rect">
            <a:avLst/>
          </a:prstGeom>
        </p:spPr>
      </p:pic>
      <p:pic>
        <p:nvPicPr>
          <p:cNvPr id="10" name="Bilde 9">
            <a:extLst>
              <a:ext uri="{FF2B5EF4-FFF2-40B4-BE49-F238E27FC236}">
                <a16:creationId xmlns:a16="http://schemas.microsoft.com/office/drawing/2014/main" id="{9D715097-C12C-4638-A9FA-53015019D2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5" name="Plassholder for bunntekst 4">
            <a:extLst>
              <a:ext uri="{FF2B5EF4-FFF2-40B4-BE49-F238E27FC236}">
                <a16:creationId xmlns:a16="http://schemas.microsoft.com/office/drawing/2014/main" id="{D94A897E-602F-4411-823F-5808FB8D662A}"/>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7" name="Plassholder for lysbildenummer 5">
            <a:extLst>
              <a:ext uri="{FF2B5EF4-FFF2-40B4-BE49-F238E27FC236}">
                <a16:creationId xmlns:a16="http://schemas.microsoft.com/office/drawing/2014/main" id="{E1AD0AA0-CDC5-4FF7-BC83-E7DE993B9E6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8" name="Plassholder for dato 3">
            <a:extLst>
              <a:ext uri="{FF2B5EF4-FFF2-40B4-BE49-F238E27FC236}">
                <a16:creationId xmlns:a16="http://schemas.microsoft.com/office/drawing/2014/main" id="{A0E3D0EB-4087-4B2C-AC80-D352DAC929E7}"/>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19" name="Bilde 18">
            <a:extLst>
              <a:ext uri="{FF2B5EF4-FFF2-40B4-BE49-F238E27FC236}">
                <a16:creationId xmlns:a16="http://schemas.microsoft.com/office/drawing/2014/main" id="{0C9FBC52-3F6B-480C-BFD2-8D5BEAD2165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2743577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verskrift og bilde">
    <p:spTree>
      <p:nvGrpSpPr>
        <p:cNvPr id="1" name=""/>
        <p:cNvGrpSpPr/>
        <p:nvPr/>
      </p:nvGrpSpPr>
      <p:grpSpPr>
        <a:xfrm>
          <a:off x="0" y="0"/>
          <a:ext cx="0" cy="0"/>
          <a:chOff x="0" y="0"/>
          <a:chExt cx="0" cy="0"/>
        </a:xfrm>
      </p:grpSpPr>
      <p:sp>
        <p:nvSpPr>
          <p:cNvPr id="20" name="Plassholder for bilde 2">
            <a:extLst>
              <a:ext uri="{FF2B5EF4-FFF2-40B4-BE49-F238E27FC236}">
                <a16:creationId xmlns:a16="http://schemas.microsoft.com/office/drawing/2014/main" id="{50F92FA4-8155-40EC-81FE-3FD4D5EB58C9}"/>
              </a:ext>
            </a:extLst>
          </p:cNvPr>
          <p:cNvSpPr>
            <a:spLocks noGrp="1"/>
          </p:cNvSpPr>
          <p:nvPr>
            <p:ph type="pic" idx="1"/>
          </p:nvPr>
        </p:nvSpPr>
        <p:spPr>
          <a:xfrm>
            <a:off x="0" y="2333295"/>
            <a:ext cx="12192000" cy="3811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3" name="Plassholder for tittel 1">
            <a:extLst>
              <a:ext uri="{FF2B5EF4-FFF2-40B4-BE49-F238E27FC236}">
                <a16:creationId xmlns:a16="http://schemas.microsoft.com/office/drawing/2014/main" id="{39F82295-9224-40FE-A063-2070E0303CF1}"/>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pic>
        <p:nvPicPr>
          <p:cNvPr id="9" name="Bilde 8">
            <a:extLst>
              <a:ext uri="{FF2B5EF4-FFF2-40B4-BE49-F238E27FC236}">
                <a16:creationId xmlns:a16="http://schemas.microsoft.com/office/drawing/2014/main" id="{CC067C50-9D4B-4974-92E2-8D944256D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1" name="Plassholder for bunntekst 4">
            <a:extLst>
              <a:ext uri="{FF2B5EF4-FFF2-40B4-BE49-F238E27FC236}">
                <a16:creationId xmlns:a16="http://schemas.microsoft.com/office/drawing/2014/main" id="{DDF9EC16-EA10-4797-BEA0-0C15AC79BC1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3" name="Plassholder for lysbildenummer 5">
            <a:extLst>
              <a:ext uri="{FF2B5EF4-FFF2-40B4-BE49-F238E27FC236}">
                <a16:creationId xmlns:a16="http://schemas.microsoft.com/office/drawing/2014/main" id="{02C17ED6-AEB3-4383-860A-1D75A9045675}"/>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4" name="Plassholder for dato 3">
            <a:extLst>
              <a:ext uri="{FF2B5EF4-FFF2-40B4-BE49-F238E27FC236}">
                <a16:creationId xmlns:a16="http://schemas.microsoft.com/office/drawing/2014/main" id="{4CF27F1A-A98E-4D92-A72F-64D6DC727282}"/>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15" name="Bilde 14">
            <a:extLst>
              <a:ext uri="{FF2B5EF4-FFF2-40B4-BE49-F238E27FC236}">
                <a16:creationId xmlns:a16="http://schemas.microsoft.com/office/drawing/2014/main" id="{F5C53106-AB43-4648-A83F-C6F1DA9802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1951186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67C35F-8E16-414A-A6DF-664A33656707}"/>
              </a:ext>
            </a:extLst>
          </p:cNvPr>
          <p:cNvSpPr>
            <a:spLocks noGrp="1"/>
          </p:cNvSpPr>
          <p:nvPr>
            <p:ph type="title"/>
          </p:nvPr>
        </p:nvSpPr>
        <p:spPr>
          <a:xfrm>
            <a:off x="839788" y="987424"/>
            <a:ext cx="3932237" cy="1556600"/>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3F88CB21-8BD4-4621-BEB3-F4F0D91A62B0}"/>
              </a:ext>
            </a:extLst>
          </p:cNvPr>
          <p:cNvSpPr>
            <a:spLocks noGrp="1"/>
          </p:cNvSpPr>
          <p:nvPr>
            <p:ph type="pic" idx="1"/>
          </p:nvPr>
        </p:nvSpPr>
        <p:spPr>
          <a:xfrm>
            <a:off x="5183188" y="987424"/>
            <a:ext cx="6821510" cy="5157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9" name="Plassholder for innhold 2">
            <a:extLst>
              <a:ext uri="{FF2B5EF4-FFF2-40B4-BE49-F238E27FC236}">
                <a16:creationId xmlns:a16="http://schemas.microsoft.com/office/drawing/2014/main" id="{DD79D8E1-BB9F-429A-9B12-A2903FFC830A}"/>
              </a:ext>
            </a:extLst>
          </p:cNvPr>
          <p:cNvSpPr>
            <a:spLocks noGrp="1"/>
          </p:cNvSpPr>
          <p:nvPr>
            <p:ph idx="13"/>
          </p:nvPr>
        </p:nvSpPr>
        <p:spPr>
          <a:xfrm>
            <a:off x="838201" y="2544024"/>
            <a:ext cx="3932238" cy="360059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Bilde 9">
            <a:extLst>
              <a:ext uri="{FF2B5EF4-FFF2-40B4-BE49-F238E27FC236}">
                <a16:creationId xmlns:a16="http://schemas.microsoft.com/office/drawing/2014/main" id="{B452A6A7-425A-42BA-A7DF-D73EE19561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905" r="38047"/>
          <a:stretch/>
        </p:blipFill>
        <p:spPr>
          <a:xfrm rot="5400000" flipH="1">
            <a:off x="236537" y="5542953"/>
            <a:ext cx="365126" cy="838200"/>
          </a:xfrm>
          <a:prstGeom prst="rect">
            <a:avLst/>
          </a:prstGeom>
        </p:spPr>
      </p:pic>
      <p:sp>
        <p:nvSpPr>
          <p:cNvPr id="21" name="Plassholder for bunntekst 4">
            <a:extLst>
              <a:ext uri="{FF2B5EF4-FFF2-40B4-BE49-F238E27FC236}">
                <a16:creationId xmlns:a16="http://schemas.microsoft.com/office/drawing/2014/main" id="{643157A0-8517-41A4-9FA5-1522F1F8093E}"/>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3" name="Plassholder for lysbildenummer 5">
            <a:extLst>
              <a:ext uri="{FF2B5EF4-FFF2-40B4-BE49-F238E27FC236}">
                <a16:creationId xmlns:a16="http://schemas.microsoft.com/office/drawing/2014/main" id="{8C12A091-EE12-42F1-9267-EEF6131D04EB}"/>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1" name="Plassholder for dato 3">
            <a:extLst>
              <a:ext uri="{FF2B5EF4-FFF2-40B4-BE49-F238E27FC236}">
                <a16:creationId xmlns:a16="http://schemas.microsoft.com/office/drawing/2014/main" id="{0774FE0F-F6B2-4638-91CC-0B51ABEB67C2}"/>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3841670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nde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466C6D69-189C-4C4E-9331-84365B6A91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515" y="306979"/>
            <a:ext cx="4416399" cy="212864"/>
          </a:xfrm>
          <a:prstGeom prst="rect">
            <a:avLst/>
          </a:prstGeom>
        </p:spPr>
      </p:pic>
      <p:sp>
        <p:nvSpPr>
          <p:cNvPr id="9" name="Tittel 1">
            <a:extLst>
              <a:ext uri="{FF2B5EF4-FFF2-40B4-BE49-F238E27FC236}">
                <a16:creationId xmlns:a16="http://schemas.microsoft.com/office/drawing/2014/main" id="{23112F9E-6068-4CEC-B068-23DC0B52024E}"/>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pic>
        <p:nvPicPr>
          <p:cNvPr id="10" name="Bilde 9">
            <a:extLst>
              <a:ext uri="{FF2B5EF4-FFF2-40B4-BE49-F238E27FC236}">
                <a16:creationId xmlns:a16="http://schemas.microsoft.com/office/drawing/2014/main" id="{FAE125C0-7146-41C4-A9EA-ADC065CB9A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8" name="Plassholder for bunntekst 4">
            <a:extLst>
              <a:ext uri="{FF2B5EF4-FFF2-40B4-BE49-F238E27FC236}">
                <a16:creationId xmlns:a16="http://schemas.microsoft.com/office/drawing/2014/main" id="{170FA84B-98D6-44F0-B4F8-53DFED16DF04}"/>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0" name="Plassholder for lysbildenummer 5">
            <a:extLst>
              <a:ext uri="{FF2B5EF4-FFF2-40B4-BE49-F238E27FC236}">
                <a16:creationId xmlns:a16="http://schemas.microsoft.com/office/drawing/2014/main" id="{B3CAD5D9-CB5B-4681-B1C4-D9DAEAAEFE0F}"/>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2" name="Plassholder for dato 3">
            <a:extLst>
              <a:ext uri="{FF2B5EF4-FFF2-40B4-BE49-F238E27FC236}">
                <a16:creationId xmlns:a16="http://schemas.microsoft.com/office/drawing/2014/main" id="{B6B116DA-EF42-403D-A1D2-B02D6FB79F7D}"/>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13" name="Bilde 12">
            <a:extLst>
              <a:ext uri="{FF2B5EF4-FFF2-40B4-BE49-F238E27FC236}">
                <a16:creationId xmlns:a16="http://schemas.microsoft.com/office/drawing/2014/main" id="{B0079829-FD60-42B0-945E-9627C4575A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544318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bilde/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7FED-50FC-44D8-B84F-17783CDB511E}"/>
              </a:ext>
            </a:extLst>
          </p:cNvPr>
          <p:cNvSpPr>
            <a:spLocks noGrp="1"/>
          </p:cNvSpPr>
          <p:nvPr>
            <p:ph type="title"/>
          </p:nvPr>
        </p:nvSpPr>
        <p:spPr>
          <a:xfrm>
            <a:off x="838200" y="1003683"/>
            <a:ext cx="9521416" cy="1184876"/>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94B7B88-070E-4762-9F51-54D1E9C2F9BC}"/>
              </a:ext>
            </a:extLst>
          </p:cNvPr>
          <p:cNvSpPr>
            <a:spLocks noGrp="1"/>
          </p:cNvSpPr>
          <p:nvPr>
            <p:ph sz="half" idx="1"/>
          </p:nvPr>
        </p:nvSpPr>
        <p:spPr>
          <a:xfrm>
            <a:off x="838199" y="2333295"/>
            <a:ext cx="9521415" cy="3811321"/>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2515492F-44A2-4CAA-8F28-48A3E8DC2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0962289" y="0"/>
            <a:ext cx="599091" cy="1889441"/>
          </a:xfrm>
          <a:prstGeom prst="rect">
            <a:avLst/>
          </a:prstGeom>
        </p:spPr>
      </p:pic>
      <p:sp>
        <p:nvSpPr>
          <p:cNvPr id="14" name="Plassholder for bunntekst 4">
            <a:extLst>
              <a:ext uri="{FF2B5EF4-FFF2-40B4-BE49-F238E27FC236}">
                <a16:creationId xmlns:a16="http://schemas.microsoft.com/office/drawing/2014/main" id="{747B4EA4-CF43-4EA9-95F1-C0E50DE90F30}"/>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6" name="Plassholder for lysbildenummer 5">
            <a:extLst>
              <a:ext uri="{FF2B5EF4-FFF2-40B4-BE49-F238E27FC236}">
                <a16:creationId xmlns:a16="http://schemas.microsoft.com/office/drawing/2014/main" id="{90547FF8-B65F-4D24-818D-6995C6A7B0D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9" name="Plassholder for dato 3">
            <a:extLst>
              <a:ext uri="{FF2B5EF4-FFF2-40B4-BE49-F238E27FC236}">
                <a16:creationId xmlns:a16="http://schemas.microsoft.com/office/drawing/2014/main" id="{23898CDC-2617-4048-AA58-5E7F6E9AD35C}"/>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5695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ndeling 1">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D5CCFDB-2F0F-478B-A3BD-9216F196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15" y="306979"/>
            <a:ext cx="4416399" cy="212864"/>
          </a:xfrm>
          <a:prstGeom prst="rect">
            <a:avLst/>
          </a:prstGeom>
        </p:spPr>
      </p:pic>
      <p:sp>
        <p:nvSpPr>
          <p:cNvPr id="18" name="Plassholder for dato 3">
            <a:extLst>
              <a:ext uri="{FF2B5EF4-FFF2-40B4-BE49-F238E27FC236}">
                <a16:creationId xmlns:a16="http://schemas.microsoft.com/office/drawing/2014/main" id="{E9A2EB2D-367A-476F-9F7D-0B9B941099B3}"/>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9" name="Plassholder for bunntekst 4">
            <a:extLst>
              <a:ext uri="{FF2B5EF4-FFF2-40B4-BE49-F238E27FC236}">
                <a16:creationId xmlns:a16="http://schemas.microsoft.com/office/drawing/2014/main" id="{09D72F63-836E-4524-B3C6-851999DBF22A}"/>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0" name="Plassholder for lysbildenummer 5">
            <a:extLst>
              <a:ext uri="{FF2B5EF4-FFF2-40B4-BE49-F238E27FC236}">
                <a16:creationId xmlns:a16="http://schemas.microsoft.com/office/drawing/2014/main" id="{72679498-FBB6-406E-9D5F-4C350CF059B9}"/>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21" name="Bilde 20">
            <a:extLst>
              <a:ext uri="{FF2B5EF4-FFF2-40B4-BE49-F238E27FC236}">
                <a16:creationId xmlns:a16="http://schemas.microsoft.com/office/drawing/2014/main" id="{D668A43F-3285-4D9D-B01A-214EEB5139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pic>
        <p:nvPicPr>
          <p:cNvPr id="22" name="Bilde 21">
            <a:extLst>
              <a:ext uri="{FF2B5EF4-FFF2-40B4-BE49-F238E27FC236}">
                <a16:creationId xmlns:a16="http://schemas.microsoft.com/office/drawing/2014/main" id="{E369BB7A-1908-4B87-A187-AD618BD72B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6461227"/>
            <a:ext cx="576000" cy="155368"/>
          </a:xfrm>
          <a:prstGeom prst="rect">
            <a:avLst/>
          </a:prstGeom>
        </p:spPr>
      </p:pic>
      <p:sp>
        <p:nvSpPr>
          <p:cNvPr id="11" name="Tittel 1">
            <a:extLst>
              <a:ext uri="{FF2B5EF4-FFF2-40B4-BE49-F238E27FC236}">
                <a16:creationId xmlns:a16="http://schemas.microsoft.com/office/drawing/2014/main" id="{892054D1-4E2D-4404-8596-9D35DEA11877}"/>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pic>
        <p:nvPicPr>
          <p:cNvPr id="13" name="Bilde 12">
            <a:extLst>
              <a:ext uri="{FF2B5EF4-FFF2-40B4-BE49-F238E27FC236}">
                <a16:creationId xmlns:a16="http://schemas.microsoft.com/office/drawing/2014/main" id="{52C29CDC-69C7-44AE-90C4-77D2BE4C84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flipH="1">
            <a:off x="1222917" y="3101642"/>
            <a:ext cx="1135566" cy="3581400"/>
          </a:xfrm>
          <a:prstGeom prst="rect">
            <a:avLst/>
          </a:prstGeom>
        </p:spPr>
      </p:pic>
    </p:spTree>
    <p:extLst>
      <p:ext uri="{BB962C8B-B14F-4D97-AF65-F5344CB8AC3E}">
        <p14:creationId xmlns:p14="http://schemas.microsoft.com/office/powerpoint/2010/main" val="2297296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C135950-FDFB-4C8B-B54C-9BE52D0EC344}"/>
              </a:ext>
            </a:extLst>
          </p:cNvPr>
          <p:cNvSpPr>
            <a:spLocks noGrp="1"/>
          </p:cNvSpPr>
          <p:nvPr>
            <p:ph type="body" idx="1"/>
          </p:nvPr>
        </p:nvSpPr>
        <p:spPr>
          <a:xfrm>
            <a:off x="839788" y="2333295"/>
            <a:ext cx="5157787"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372178ED-5FF8-4502-99D6-7ECA8E3BFB0C}"/>
              </a:ext>
            </a:extLst>
          </p:cNvPr>
          <p:cNvSpPr>
            <a:spLocks noGrp="1"/>
          </p:cNvSpPr>
          <p:nvPr>
            <p:ph sz="half" idx="2"/>
          </p:nvPr>
        </p:nvSpPr>
        <p:spPr>
          <a:xfrm>
            <a:off x="839788" y="3087445"/>
            <a:ext cx="5157787"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6262DC9-EC87-4D09-85BD-D30ECD5DF201}"/>
              </a:ext>
            </a:extLst>
          </p:cNvPr>
          <p:cNvSpPr>
            <a:spLocks noGrp="1"/>
          </p:cNvSpPr>
          <p:nvPr>
            <p:ph type="body" sz="quarter" idx="3"/>
          </p:nvPr>
        </p:nvSpPr>
        <p:spPr>
          <a:xfrm>
            <a:off x="6172200" y="2333295"/>
            <a:ext cx="5183188"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05D1E74D-3629-47D8-88CB-2FBE59BDBA9E}"/>
              </a:ext>
            </a:extLst>
          </p:cNvPr>
          <p:cNvSpPr>
            <a:spLocks noGrp="1"/>
          </p:cNvSpPr>
          <p:nvPr>
            <p:ph sz="quarter" idx="4"/>
          </p:nvPr>
        </p:nvSpPr>
        <p:spPr>
          <a:xfrm>
            <a:off x="6172200" y="3087445"/>
            <a:ext cx="5183188"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1" name="Tittel 1">
            <a:extLst>
              <a:ext uri="{FF2B5EF4-FFF2-40B4-BE49-F238E27FC236}">
                <a16:creationId xmlns:a16="http://schemas.microsoft.com/office/drawing/2014/main" id="{C94C77CD-0EA7-4C21-B372-F798882B4BC8}"/>
              </a:ext>
            </a:extLst>
          </p:cNvPr>
          <p:cNvSpPr>
            <a:spLocks noGrp="1"/>
          </p:cNvSpPr>
          <p:nvPr>
            <p:ph type="title"/>
          </p:nvPr>
        </p:nvSpPr>
        <p:spPr>
          <a:xfrm>
            <a:off x="838200" y="1003683"/>
            <a:ext cx="10515600" cy="1184876"/>
          </a:xfrm>
        </p:spPr>
        <p:txBody>
          <a:bodyPr/>
          <a:lstStyle/>
          <a:p>
            <a:r>
              <a:rPr lang="nb-NO"/>
              <a:t>Klikk for å redigere tittelstil</a:t>
            </a:r>
            <a:endParaRPr lang="nb-NO" dirty="0"/>
          </a:p>
        </p:txBody>
      </p:sp>
      <p:sp>
        <p:nvSpPr>
          <p:cNvPr id="13" name="Plassholder for bunntekst 4">
            <a:extLst>
              <a:ext uri="{FF2B5EF4-FFF2-40B4-BE49-F238E27FC236}">
                <a16:creationId xmlns:a16="http://schemas.microsoft.com/office/drawing/2014/main" id="{7A6D6883-357A-4259-A783-7AFF22C5ECF4}"/>
              </a:ext>
            </a:extLst>
          </p:cNvPr>
          <p:cNvSpPr>
            <a:spLocks noGrp="1"/>
          </p:cNvSpPr>
          <p:nvPr>
            <p:ph type="ftr" sz="quarter" idx="11"/>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5" name="Plassholder for lysbildenummer 5">
            <a:extLst>
              <a:ext uri="{FF2B5EF4-FFF2-40B4-BE49-F238E27FC236}">
                <a16:creationId xmlns:a16="http://schemas.microsoft.com/office/drawing/2014/main" id="{7E3DDED6-56AF-4C79-B17E-78B692934529}"/>
              </a:ext>
            </a:extLst>
          </p:cNvPr>
          <p:cNvSpPr>
            <a:spLocks noGrp="1"/>
          </p:cNvSpPr>
          <p:nvPr>
            <p:ph type="sldNum" sz="quarter" idx="12"/>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0" name="Plassholder for dato 3">
            <a:extLst>
              <a:ext uri="{FF2B5EF4-FFF2-40B4-BE49-F238E27FC236}">
                <a16:creationId xmlns:a16="http://schemas.microsoft.com/office/drawing/2014/main" id="{F5F410FE-026E-40D8-9E04-6CA13E54028B}"/>
              </a:ext>
            </a:extLst>
          </p:cNvPr>
          <p:cNvSpPr>
            <a:spLocks noGrp="1"/>
          </p:cNvSpPr>
          <p:nvPr>
            <p:ph type="dt" sz="half" idx="13"/>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2639220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936C3108-CFBD-45E5-A7D5-D9E077D1A3C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9" name="Plassholder for lysbildenummer 5">
            <a:extLst>
              <a:ext uri="{FF2B5EF4-FFF2-40B4-BE49-F238E27FC236}">
                <a16:creationId xmlns:a16="http://schemas.microsoft.com/office/drawing/2014/main" id="{C406557D-D41E-4F0C-93E2-F30D716467F2}"/>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5" name="Plassholder for dato 3">
            <a:extLst>
              <a:ext uri="{FF2B5EF4-FFF2-40B4-BE49-F238E27FC236}">
                <a16:creationId xmlns:a16="http://schemas.microsoft.com/office/drawing/2014/main" id="{1945B953-58A1-48D6-8A88-8005D31B6354}"/>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1166223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D87747-4510-413E-9786-CFBD4B3CE155}"/>
              </a:ext>
            </a:extLst>
          </p:cNvPr>
          <p:cNvSpPr>
            <a:spLocks noGrp="1"/>
          </p:cNvSpPr>
          <p:nvPr>
            <p:ph type="title"/>
          </p:nvPr>
        </p:nvSpPr>
        <p:spPr>
          <a:xfrm>
            <a:off x="839788" y="1003682"/>
            <a:ext cx="4114800" cy="1244665"/>
          </a:xfrm>
        </p:spPr>
        <p:txBody>
          <a:bodyPr anchor="t"/>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7D81815-80DE-4A67-8165-85DE034B6F49}"/>
              </a:ext>
            </a:extLst>
          </p:cNvPr>
          <p:cNvSpPr>
            <a:spLocks noGrp="1"/>
          </p:cNvSpPr>
          <p:nvPr>
            <p:ph idx="1"/>
          </p:nvPr>
        </p:nvSpPr>
        <p:spPr>
          <a:xfrm>
            <a:off x="5183188" y="1003683"/>
            <a:ext cx="6172200" cy="51409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a:extLst>
              <a:ext uri="{FF2B5EF4-FFF2-40B4-BE49-F238E27FC236}">
                <a16:creationId xmlns:a16="http://schemas.microsoft.com/office/drawing/2014/main" id="{DA60B593-DC6C-4625-9974-505C9FCD628A}"/>
              </a:ext>
            </a:extLst>
          </p:cNvPr>
          <p:cNvSpPr>
            <a:spLocks noGrp="1"/>
          </p:cNvSpPr>
          <p:nvPr>
            <p:ph type="body" sz="half" idx="2"/>
          </p:nvPr>
        </p:nvSpPr>
        <p:spPr>
          <a:xfrm>
            <a:off x="839788" y="2377440"/>
            <a:ext cx="4114800" cy="376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10" name="Plassholder for bunntekst 4">
            <a:extLst>
              <a:ext uri="{FF2B5EF4-FFF2-40B4-BE49-F238E27FC236}">
                <a16:creationId xmlns:a16="http://schemas.microsoft.com/office/drawing/2014/main" id="{42B359FD-706B-4D55-B193-12401AD6F2DB}"/>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2" name="Plassholder for lysbildenummer 5">
            <a:extLst>
              <a:ext uri="{FF2B5EF4-FFF2-40B4-BE49-F238E27FC236}">
                <a16:creationId xmlns:a16="http://schemas.microsoft.com/office/drawing/2014/main" id="{2E20B959-1965-4040-A27E-3546EED6BCD9}"/>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8" name="Plassholder for dato 3">
            <a:extLst>
              <a:ext uri="{FF2B5EF4-FFF2-40B4-BE49-F238E27FC236}">
                <a16:creationId xmlns:a16="http://schemas.microsoft.com/office/drawing/2014/main" id="{CB486FAD-787D-4360-898A-5F0A1FD592B8}"/>
              </a:ext>
            </a:extLst>
          </p:cNvPr>
          <p:cNvSpPr>
            <a:spLocks noGrp="1"/>
          </p:cNvSpPr>
          <p:nvPr>
            <p:ph type="dt" sz="half" idx="10"/>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447490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85800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7949F791-C582-45E3-8943-390075A521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1222917" y="3101642"/>
            <a:ext cx="1135566" cy="3581400"/>
          </a:xfrm>
          <a:prstGeom prst="rect">
            <a:avLst/>
          </a:prstGeom>
        </p:spPr>
      </p:pic>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0700" y="2755254"/>
            <a:ext cx="8141138" cy="392391"/>
          </a:xfrm>
          <a:prstGeom prst="rect">
            <a:avLst/>
          </a:prstGeom>
        </p:spPr>
      </p:pic>
      <p:pic>
        <p:nvPicPr>
          <p:cNvPr id="22" name="Bilde 21">
            <a:extLst>
              <a:ext uri="{FF2B5EF4-FFF2-40B4-BE49-F238E27FC236}">
                <a16:creationId xmlns:a16="http://schemas.microsoft.com/office/drawing/2014/main" id="{B4121A5C-E5A6-4D16-BD7B-C4D91974A1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4" cy="365125"/>
          </a:xfrm>
          <a:prstGeom prst="rect">
            <a:avLst/>
          </a:prstGeom>
        </p:spPr>
      </p:pic>
      <p:pic>
        <p:nvPicPr>
          <p:cNvPr id="12" name="Bilde 11">
            <a:extLst>
              <a:ext uri="{FF2B5EF4-FFF2-40B4-BE49-F238E27FC236}">
                <a16:creationId xmlns:a16="http://schemas.microsoft.com/office/drawing/2014/main" id="{FDA00072-CCCA-4488-818E-A85B4AD58B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6360239"/>
            <a:ext cx="1527967" cy="357347"/>
          </a:xfrm>
          <a:prstGeom prst="rect">
            <a:avLst/>
          </a:prstGeom>
        </p:spPr>
      </p:pic>
    </p:spTree>
    <p:extLst>
      <p:ext uri="{BB962C8B-B14F-4D97-AF65-F5344CB8AC3E}">
        <p14:creationId xmlns:p14="http://schemas.microsoft.com/office/powerpoint/2010/main" val="293331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skrift og bilde">
    <p:spTree>
      <p:nvGrpSpPr>
        <p:cNvPr id="1" name=""/>
        <p:cNvGrpSpPr/>
        <p:nvPr/>
      </p:nvGrpSpPr>
      <p:grpSpPr>
        <a:xfrm>
          <a:off x="0" y="0"/>
          <a:ext cx="0" cy="0"/>
          <a:chOff x="0" y="0"/>
          <a:chExt cx="0" cy="0"/>
        </a:xfrm>
      </p:grpSpPr>
      <p:sp>
        <p:nvSpPr>
          <p:cNvPr id="14" name="Plassholder for dato 3">
            <a:extLst>
              <a:ext uri="{FF2B5EF4-FFF2-40B4-BE49-F238E27FC236}">
                <a16:creationId xmlns:a16="http://schemas.microsoft.com/office/drawing/2014/main" id="{1C615B4C-D6D4-4F5C-9ADE-D557B368998F}"/>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6" name="Plassholder for bunntekst 4">
            <a:extLst>
              <a:ext uri="{FF2B5EF4-FFF2-40B4-BE49-F238E27FC236}">
                <a16:creationId xmlns:a16="http://schemas.microsoft.com/office/drawing/2014/main" id="{15BA3F0A-A323-45CB-824A-61A34835ACCD}"/>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7" name="Plassholder for lysbildenummer 5">
            <a:extLst>
              <a:ext uri="{FF2B5EF4-FFF2-40B4-BE49-F238E27FC236}">
                <a16:creationId xmlns:a16="http://schemas.microsoft.com/office/drawing/2014/main" id="{032A72F8-4A63-4EF4-9E64-850CF48F3B0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18" name="Bilde 17">
            <a:extLst>
              <a:ext uri="{FF2B5EF4-FFF2-40B4-BE49-F238E27FC236}">
                <a16:creationId xmlns:a16="http://schemas.microsoft.com/office/drawing/2014/main" id="{EA760F17-707D-41E0-91A8-EF6D0E3B30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pic>
        <p:nvPicPr>
          <p:cNvPr id="19" name="Bilde 18">
            <a:extLst>
              <a:ext uri="{FF2B5EF4-FFF2-40B4-BE49-F238E27FC236}">
                <a16:creationId xmlns:a16="http://schemas.microsoft.com/office/drawing/2014/main" id="{ABAE22CA-7538-48A7-A5FE-645676BF4D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461227"/>
            <a:ext cx="576000" cy="155368"/>
          </a:xfrm>
          <a:prstGeom prst="rect">
            <a:avLst/>
          </a:prstGeom>
        </p:spPr>
      </p:pic>
      <p:sp>
        <p:nvSpPr>
          <p:cNvPr id="20" name="Plassholder for bilde 2">
            <a:extLst>
              <a:ext uri="{FF2B5EF4-FFF2-40B4-BE49-F238E27FC236}">
                <a16:creationId xmlns:a16="http://schemas.microsoft.com/office/drawing/2014/main" id="{50F92FA4-8155-40EC-81FE-3FD4D5EB58C9}"/>
              </a:ext>
            </a:extLst>
          </p:cNvPr>
          <p:cNvSpPr>
            <a:spLocks noGrp="1"/>
          </p:cNvSpPr>
          <p:nvPr>
            <p:ph type="pic" idx="1"/>
          </p:nvPr>
        </p:nvSpPr>
        <p:spPr>
          <a:xfrm>
            <a:off x="0" y="2333295"/>
            <a:ext cx="12192000" cy="3811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3" name="Plassholder for tittel 1">
            <a:extLst>
              <a:ext uri="{FF2B5EF4-FFF2-40B4-BE49-F238E27FC236}">
                <a16:creationId xmlns:a16="http://schemas.microsoft.com/office/drawing/2014/main" id="{39F82295-9224-40FE-A063-2070E0303CF1}"/>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spTree>
    <p:extLst>
      <p:ext uri="{BB962C8B-B14F-4D97-AF65-F5344CB8AC3E}">
        <p14:creationId xmlns:p14="http://schemas.microsoft.com/office/powerpoint/2010/main" val="145041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67C35F-8E16-414A-A6DF-664A33656707}"/>
              </a:ext>
            </a:extLst>
          </p:cNvPr>
          <p:cNvSpPr>
            <a:spLocks noGrp="1"/>
          </p:cNvSpPr>
          <p:nvPr>
            <p:ph type="title"/>
          </p:nvPr>
        </p:nvSpPr>
        <p:spPr>
          <a:xfrm>
            <a:off x="839788" y="987424"/>
            <a:ext cx="3932237" cy="1556600"/>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3F88CB21-8BD4-4621-BEB3-F4F0D91A62B0}"/>
              </a:ext>
            </a:extLst>
          </p:cNvPr>
          <p:cNvSpPr>
            <a:spLocks noGrp="1"/>
          </p:cNvSpPr>
          <p:nvPr>
            <p:ph type="pic" idx="1"/>
          </p:nvPr>
        </p:nvSpPr>
        <p:spPr>
          <a:xfrm>
            <a:off x="5183188" y="987424"/>
            <a:ext cx="6821510" cy="5157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9" name="Plassholder for innhold 2">
            <a:extLst>
              <a:ext uri="{FF2B5EF4-FFF2-40B4-BE49-F238E27FC236}">
                <a16:creationId xmlns:a16="http://schemas.microsoft.com/office/drawing/2014/main" id="{DD79D8E1-BB9F-429A-9B12-A2903FFC830A}"/>
              </a:ext>
            </a:extLst>
          </p:cNvPr>
          <p:cNvSpPr>
            <a:spLocks noGrp="1"/>
          </p:cNvSpPr>
          <p:nvPr>
            <p:ph idx="13"/>
          </p:nvPr>
        </p:nvSpPr>
        <p:spPr>
          <a:xfrm>
            <a:off x="838201" y="2544024"/>
            <a:ext cx="3932238" cy="360059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Bilde 9">
            <a:extLst>
              <a:ext uri="{FF2B5EF4-FFF2-40B4-BE49-F238E27FC236}">
                <a16:creationId xmlns:a16="http://schemas.microsoft.com/office/drawing/2014/main" id="{B452A6A7-425A-42BA-A7DF-D73EE19561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905" r="38047"/>
          <a:stretch/>
        </p:blipFill>
        <p:spPr>
          <a:xfrm rot="5400000" flipH="1">
            <a:off x="236537" y="5542953"/>
            <a:ext cx="365126" cy="838200"/>
          </a:xfrm>
          <a:prstGeom prst="rect">
            <a:avLst/>
          </a:prstGeom>
        </p:spPr>
      </p:pic>
      <p:sp>
        <p:nvSpPr>
          <p:cNvPr id="11" name="Plassholder for dato 3">
            <a:extLst>
              <a:ext uri="{FF2B5EF4-FFF2-40B4-BE49-F238E27FC236}">
                <a16:creationId xmlns:a16="http://schemas.microsoft.com/office/drawing/2014/main" id="{C6419DEB-680A-4E7A-B21F-C4893538CD74}"/>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2" name="Plassholder for bunntekst 4">
            <a:extLst>
              <a:ext uri="{FF2B5EF4-FFF2-40B4-BE49-F238E27FC236}">
                <a16:creationId xmlns:a16="http://schemas.microsoft.com/office/drawing/2014/main" id="{E00068DB-CA33-4956-9D91-D70473C15A31}"/>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3" name="Plassholder for lysbildenummer 5">
            <a:extLst>
              <a:ext uri="{FF2B5EF4-FFF2-40B4-BE49-F238E27FC236}">
                <a16:creationId xmlns:a16="http://schemas.microsoft.com/office/drawing/2014/main" id="{A4C848E3-84DD-4D06-B19F-E7193CECB3B1}"/>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421669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nde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466C6D69-189C-4C4E-9331-84365B6A91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515" y="306979"/>
            <a:ext cx="4416399" cy="212864"/>
          </a:xfrm>
          <a:prstGeom prst="rect">
            <a:avLst/>
          </a:prstGeom>
        </p:spPr>
      </p:pic>
      <p:sp>
        <p:nvSpPr>
          <p:cNvPr id="12" name="Plassholder for dato 3">
            <a:extLst>
              <a:ext uri="{FF2B5EF4-FFF2-40B4-BE49-F238E27FC236}">
                <a16:creationId xmlns:a16="http://schemas.microsoft.com/office/drawing/2014/main" id="{D1E97AF8-5198-4C59-89E9-947F5869B717}"/>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3" name="Plassholder for bunntekst 4">
            <a:extLst>
              <a:ext uri="{FF2B5EF4-FFF2-40B4-BE49-F238E27FC236}">
                <a16:creationId xmlns:a16="http://schemas.microsoft.com/office/drawing/2014/main" id="{4281A747-31A4-4F53-9B7E-C0573BBED96D}"/>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4" name="Plassholder for lysbildenummer 5">
            <a:extLst>
              <a:ext uri="{FF2B5EF4-FFF2-40B4-BE49-F238E27FC236}">
                <a16:creationId xmlns:a16="http://schemas.microsoft.com/office/drawing/2014/main" id="{725CCF8A-F836-4C67-BA2E-BE00B54E1929}"/>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15" name="Bilde 14">
            <a:extLst>
              <a:ext uri="{FF2B5EF4-FFF2-40B4-BE49-F238E27FC236}">
                <a16:creationId xmlns:a16="http://schemas.microsoft.com/office/drawing/2014/main" id="{7201C97D-39ED-452E-A1F9-8FF008C0AF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pic>
        <p:nvPicPr>
          <p:cNvPr id="16" name="Bilde 15">
            <a:extLst>
              <a:ext uri="{FF2B5EF4-FFF2-40B4-BE49-F238E27FC236}">
                <a16:creationId xmlns:a16="http://schemas.microsoft.com/office/drawing/2014/main" id="{13940FDF-F9B2-4E01-B54D-C2E8C1D58C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6461227"/>
            <a:ext cx="576000" cy="155368"/>
          </a:xfrm>
          <a:prstGeom prst="rect">
            <a:avLst/>
          </a:prstGeom>
        </p:spPr>
      </p:pic>
      <p:sp>
        <p:nvSpPr>
          <p:cNvPr id="9" name="Tittel 1">
            <a:extLst>
              <a:ext uri="{FF2B5EF4-FFF2-40B4-BE49-F238E27FC236}">
                <a16:creationId xmlns:a16="http://schemas.microsoft.com/office/drawing/2014/main" id="{23112F9E-6068-4CEC-B068-23DC0B52024E}"/>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spTree>
    <p:extLst>
      <p:ext uri="{BB962C8B-B14F-4D97-AF65-F5344CB8AC3E}">
        <p14:creationId xmlns:p14="http://schemas.microsoft.com/office/powerpoint/2010/main" val="392238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bilde/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7FED-50FC-44D8-B84F-17783CDB511E}"/>
              </a:ext>
            </a:extLst>
          </p:cNvPr>
          <p:cNvSpPr>
            <a:spLocks noGrp="1"/>
          </p:cNvSpPr>
          <p:nvPr>
            <p:ph type="title"/>
          </p:nvPr>
        </p:nvSpPr>
        <p:spPr>
          <a:xfrm>
            <a:off x="838200" y="1003683"/>
            <a:ext cx="9521416" cy="1184876"/>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94B7B88-070E-4762-9F51-54D1E9C2F9BC}"/>
              </a:ext>
            </a:extLst>
          </p:cNvPr>
          <p:cNvSpPr>
            <a:spLocks noGrp="1"/>
          </p:cNvSpPr>
          <p:nvPr>
            <p:ph sz="half" idx="1"/>
          </p:nvPr>
        </p:nvSpPr>
        <p:spPr>
          <a:xfrm>
            <a:off x="838199" y="2333295"/>
            <a:ext cx="9521415" cy="3811321"/>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2515492F-44A2-4CAA-8F28-48A3E8DC2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0962289" y="0"/>
            <a:ext cx="599091" cy="1889441"/>
          </a:xfrm>
          <a:prstGeom prst="rect">
            <a:avLst/>
          </a:prstGeom>
        </p:spPr>
      </p:pic>
      <p:sp>
        <p:nvSpPr>
          <p:cNvPr id="9" name="Plassholder for dato 3">
            <a:extLst>
              <a:ext uri="{FF2B5EF4-FFF2-40B4-BE49-F238E27FC236}">
                <a16:creationId xmlns:a16="http://schemas.microsoft.com/office/drawing/2014/main" id="{E37B37A1-9506-43A0-A80D-9C566D2EE2F7}"/>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0" name="Plassholder for bunntekst 4">
            <a:extLst>
              <a:ext uri="{FF2B5EF4-FFF2-40B4-BE49-F238E27FC236}">
                <a16:creationId xmlns:a16="http://schemas.microsoft.com/office/drawing/2014/main" id="{F936C6A3-90D8-4A3D-A81E-A5DF0710E82A}"/>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1" name="Plassholder for lysbildenummer 5">
            <a:extLst>
              <a:ext uri="{FF2B5EF4-FFF2-40B4-BE49-F238E27FC236}">
                <a16:creationId xmlns:a16="http://schemas.microsoft.com/office/drawing/2014/main" id="{E6B30BD0-D891-471D-A1B7-5BCBC5B90C36}"/>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53813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C135950-FDFB-4C8B-B54C-9BE52D0EC344}"/>
              </a:ext>
            </a:extLst>
          </p:cNvPr>
          <p:cNvSpPr>
            <a:spLocks noGrp="1"/>
          </p:cNvSpPr>
          <p:nvPr>
            <p:ph type="body" idx="1"/>
          </p:nvPr>
        </p:nvSpPr>
        <p:spPr>
          <a:xfrm>
            <a:off x="839788" y="2333295"/>
            <a:ext cx="5157787"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372178ED-5FF8-4502-99D6-7ECA8E3BFB0C}"/>
              </a:ext>
            </a:extLst>
          </p:cNvPr>
          <p:cNvSpPr>
            <a:spLocks noGrp="1"/>
          </p:cNvSpPr>
          <p:nvPr>
            <p:ph sz="half" idx="2"/>
          </p:nvPr>
        </p:nvSpPr>
        <p:spPr>
          <a:xfrm>
            <a:off x="839788" y="3087445"/>
            <a:ext cx="5157787"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6262DC9-EC87-4D09-85BD-D30ECD5DF201}"/>
              </a:ext>
            </a:extLst>
          </p:cNvPr>
          <p:cNvSpPr>
            <a:spLocks noGrp="1"/>
          </p:cNvSpPr>
          <p:nvPr>
            <p:ph type="body" sz="quarter" idx="3"/>
          </p:nvPr>
        </p:nvSpPr>
        <p:spPr>
          <a:xfrm>
            <a:off x="6172200" y="2333295"/>
            <a:ext cx="5183188"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05D1E74D-3629-47D8-88CB-2FBE59BDBA9E}"/>
              </a:ext>
            </a:extLst>
          </p:cNvPr>
          <p:cNvSpPr>
            <a:spLocks noGrp="1"/>
          </p:cNvSpPr>
          <p:nvPr>
            <p:ph sz="quarter" idx="4"/>
          </p:nvPr>
        </p:nvSpPr>
        <p:spPr>
          <a:xfrm>
            <a:off x="6172200" y="3087445"/>
            <a:ext cx="5183188"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5A88693-12AB-4F89-8796-E2350E9D4A6F}"/>
              </a:ext>
            </a:extLst>
          </p:cNvPr>
          <p:cNvSpPr>
            <a:spLocks noGrp="1"/>
          </p:cNvSpPr>
          <p:nvPr>
            <p:ph type="dt" sz="half" idx="10"/>
          </p:nvPr>
        </p:nvSpPr>
        <p:spPr/>
        <p:txBody>
          <a:bodyPr/>
          <a:lstStyle/>
          <a:p>
            <a:fld id="{31D7CF7D-255F-436D-9748-3CD38906D863}" type="datetimeFigureOut">
              <a:rPr lang="nb-NO" smtClean="0"/>
              <a:t>25.01.2022</a:t>
            </a:fld>
            <a:endParaRPr lang="nb-NO"/>
          </a:p>
        </p:txBody>
      </p:sp>
      <p:sp>
        <p:nvSpPr>
          <p:cNvPr id="8" name="Plassholder for bunntekst 7">
            <a:extLst>
              <a:ext uri="{FF2B5EF4-FFF2-40B4-BE49-F238E27FC236}">
                <a16:creationId xmlns:a16="http://schemas.microsoft.com/office/drawing/2014/main" id="{ABA84CD9-2C33-44C4-A209-38C566DCDCC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A5ACF60-6492-4703-BD95-93778B9EF111}"/>
              </a:ext>
            </a:extLst>
          </p:cNvPr>
          <p:cNvSpPr>
            <a:spLocks noGrp="1"/>
          </p:cNvSpPr>
          <p:nvPr>
            <p:ph type="sldNum" sz="quarter" idx="12"/>
          </p:nvPr>
        </p:nvSpPr>
        <p:spPr/>
        <p:txBody>
          <a:bodyPr/>
          <a:lstStyle/>
          <a:p>
            <a:fld id="{44FAA047-D1DD-4259-9065-2DF2EBC0D071}" type="slidenum">
              <a:rPr lang="nb-NO" smtClean="0"/>
              <a:t>‹#›</a:t>
            </a:fld>
            <a:endParaRPr lang="nb-NO"/>
          </a:p>
        </p:txBody>
      </p:sp>
      <p:sp>
        <p:nvSpPr>
          <p:cNvPr id="11" name="Tittel 1">
            <a:extLst>
              <a:ext uri="{FF2B5EF4-FFF2-40B4-BE49-F238E27FC236}">
                <a16:creationId xmlns:a16="http://schemas.microsoft.com/office/drawing/2014/main" id="{C94C77CD-0EA7-4C21-B372-F798882B4BC8}"/>
              </a:ext>
            </a:extLst>
          </p:cNvPr>
          <p:cNvSpPr>
            <a:spLocks noGrp="1"/>
          </p:cNvSpPr>
          <p:nvPr>
            <p:ph type="title"/>
          </p:nvPr>
        </p:nvSpPr>
        <p:spPr>
          <a:xfrm>
            <a:off x="838200" y="1003683"/>
            <a:ext cx="10515600" cy="1184876"/>
          </a:xfrm>
        </p:spPr>
        <p:txBody>
          <a:bodyPr/>
          <a:lstStyle/>
          <a:p>
            <a:r>
              <a:rPr lang="nb-NO"/>
              <a:t>Klikk for å redigere tittelstil</a:t>
            </a:r>
            <a:endParaRPr lang="nb-NO" dirty="0"/>
          </a:p>
        </p:txBody>
      </p:sp>
    </p:spTree>
    <p:extLst>
      <p:ext uri="{BB962C8B-B14F-4D97-AF65-F5344CB8AC3E}">
        <p14:creationId xmlns:p14="http://schemas.microsoft.com/office/powerpoint/2010/main" val="157112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A226DEA-E757-40B0-AA59-9742D58A1532}"/>
              </a:ext>
            </a:extLst>
          </p:cNvPr>
          <p:cNvSpPr>
            <a:spLocks noGrp="1"/>
          </p:cNvSpPr>
          <p:nvPr>
            <p:ph type="dt" sz="half" idx="10"/>
          </p:nvPr>
        </p:nvSpPr>
        <p:spPr/>
        <p:txBody>
          <a:bodyPr/>
          <a:lstStyle/>
          <a:p>
            <a:fld id="{31D7CF7D-255F-436D-9748-3CD38906D863}" type="datetimeFigureOut">
              <a:rPr lang="nb-NO" smtClean="0"/>
              <a:t>25.01.2022</a:t>
            </a:fld>
            <a:endParaRPr lang="nb-NO"/>
          </a:p>
        </p:txBody>
      </p:sp>
      <p:sp>
        <p:nvSpPr>
          <p:cNvPr id="3" name="Plassholder for bunntekst 2">
            <a:extLst>
              <a:ext uri="{FF2B5EF4-FFF2-40B4-BE49-F238E27FC236}">
                <a16:creationId xmlns:a16="http://schemas.microsoft.com/office/drawing/2014/main" id="{4DBBDCF8-EE9B-47F9-A606-C56CB403CB4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ECBDF5F-3899-4CCB-886D-63D23519321D}"/>
              </a:ext>
            </a:extLst>
          </p:cNvPr>
          <p:cNvSpPr>
            <a:spLocks noGrp="1"/>
          </p:cNvSpPr>
          <p:nvPr>
            <p:ph type="sldNum" sz="quarter" idx="12"/>
          </p:nvPr>
        </p:nvSpPr>
        <p:spPr/>
        <p:txBody>
          <a:bodyPr/>
          <a:lstStyle/>
          <a:p>
            <a:fld id="{44FAA047-D1DD-4259-9065-2DF2EBC0D071}" type="slidenum">
              <a:rPr lang="nb-NO" smtClean="0"/>
              <a:t>‹#›</a:t>
            </a:fld>
            <a:endParaRPr lang="nb-NO"/>
          </a:p>
        </p:txBody>
      </p:sp>
    </p:spTree>
    <p:extLst>
      <p:ext uri="{BB962C8B-B14F-4D97-AF65-F5344CB8AC3E}">
        <p14:creationId xmlns:p14="http://schemas.microsoft.com/office/powerpoint/2010/main" val="56051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6DC0809-A71C-4E2D-959A-E37E9A2222D8}"/>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48791C63-CA0A-4C74-AB43-787B4CDE5165}"/>
              </a:ext>
            </a:extLst>
          </p:cNvPr>
          <p:cNvSpPr>
            <a:spLocks noGrp="1"/>
          </p:cNvSpPr>
          <p:nvPr>
            <p:ph type="body" idx="1"/>
          </p:nvPr>
        </p:nvSpPr>
        <p:spPr>
          <a:xfrm>
            <a:off x="838200" y="2333296"/>
            <a:ext cx="10515600" cy="3878317"/>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8866A5EB-DFF4-4AF4-963E-E89E79B15CB6}"/>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5" name="Plassholder for bunntekst 4">
            <a:extLst>
              <a:ext uri="{FF2B5EF4-FFF2-40B4-BE49-F238E27FC236}">
                <a16:creationId xmlns:a16="http://schemas.microsoft.com/office/drawing/2014/main" id="{2E40B645-9A60-4817-95B6-30CAF68306EE}"/>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6" name="Plassholder for lysbildenummer 5">
            <a:extLst>
              <a:ext uri="{FF2B5EF4-FFF2-40B4-BE49-F238E27FC236}">
                <a16:creationId xmlns:a16="http://schemas.microsoft.com/office/drawing/2014/main" id="{3796A040-8038-4CBD-ADF9-84194A51D7B5}"/>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10" name="Bilde 9">
            <a:extLst>
              <a:ext uri="{FF2B5EF4-FFF2-40B4-BE49-F238E27FC236}">
                <a16:creationId xmlns:a16="http://schemas.microsoft.com/office/drawing/2014/main" id="{AD528DC2-E8C9-4082-B8ED-9D39E5769F8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pic>
        <p:nvPicPr>
          <p:cNvPr id="11" name="Bilde 10">
            <a:extLst>
              <a:ext uri="{FF2B5EF4-FFF2-40B4-BE49-F238E27FC236}">
                <a16:creationId xmlns:a16="http://schemas.microsoft.com/office/drawing/2014/main" id="{01D1668E-36BD-4F79-AAB4-5F80CFD5989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 y="6461227"/>
            <a:ext cx="576000" cy="155368"/>
          </a:xfrm>
          <a:prstGeom prst="rect">
            <a:avLst/>
          </a:prstGeom>
        </p:spPr>
      </p:pic>
    </p:spTree>
    <p:extLst>
      <p:ext uri="{BB962C8B-B14F-4D97-AF65-F5344CB8AC3E}">
        <p14:creationId xmlns:p14="http://schemas.microsoft.com/office/powerpoint/2010/main" val="1366454221"/>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702" r:id="rId4"/>
    <p:sldLayoutId id="2147483703" r:id="rId5"/>
    <p:sldLayoutId id="2147483704" r:id="rId6"/>
    <p:sldLayoutId id="2147483705" r:id="rId7"/>
    <p:sldLayoutId id="2147483706" r:id="rId8"/>
    <p:sldLayoutId id="2147483707" r:id="rId9"/>
    <p:sldLayoutId id="2147483708" r:id="rId10"/>
    <p:sldLayoutId id="2147483737" r:id="rId11"/>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8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8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8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6DC0809-A71C-4E2D-959A-E37E9A2222D8}"/>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48791C63-CA0A-4C74-AB43-787B4CDE5165}"/>
              </a:ext>
            </a:extLst>
          </p:cNvPr>
          <p:cNvSpPr>
            <a:spLocks noGrp="1"/>
          </p:cNvSpPr>
          <p:nvPr>
            <p:ph type="body" idx="1"/>
          </p:nvPr>
        </p:nvSpPr>
        <p:spPr>
          <a:xfrm>
            <a:off x="838200" y="2333296"/>
            <a:ext cx="10515600" cy="3878317"/>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AD528DC2-E8C9-4082-B8ED-9D39E5769F8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2" name="Plassholder for dato 3">
            <a:extLst>
              <a:ext uri="{FF2B5EF4-FFF2-40B4-BE49-F238E27FC236}">
                <a16:creationId xmlns:a16="http://schemas.microsoft.com/office/drawing/2014/main" id="{8E8C9587-F31D-4D37-BDFA-97A1318453DD}"/>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3" name="Plassholder for bunntekst 4">
            <a:extLst>
              <a:ext uri="{FF2B5EF4-FFF2-40B4-BE49-F238E27FC236}">
                <a16:creationId xmlns:a16="http://schemas.microsoft.com/office/drawing/2014/main" id="{37079341-E133-469C-A630-BCBA1E56B6A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5" name="Bilde 14">
            <a:extLst>
              <a:ext uri="{FF2B5EF4-FFF2-40B4-BE49-F238E27FC236}">
                <a16:creationId xmlns:a16="http://schemas.microsoft.com/office/drawing/2014/main" id="{F2FC1494-3A46-405B-B1F1-1F75DEBF456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 y="6356350"/>
            <a:ext cx="1527967" cy="365125"/>
          </a:xfrm>
          <a:prstGeom prst="rect">
            <a:avLst/>
          </a:prstGeom>
        </p:spPr>
      </p:pic>
      <p:sp>
        <p:nvSpPr>
          <p:cNvPr id="16" name="Plassholder for lysbildenummer 5">
            <a:extLst>
              <a:ext uri="{FF2B5EF4-FFF2-40B4-BE49-F238E27FC236}">
                <a16:creationId xmlns:a16="http://schemas.microsoft.com/office/drawing/2014/main" id="{C2638AA0-C1D1-403E-AE4D-2A52B241AD92}"/>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36285084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8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8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8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6DC0809-A71C-4E2D-959A-E37E9A2222D8}"/>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48791C63-CA0A-4C74-AB43-787B4CDE5165}"/>
              </a:ext>
            </a:extLst>
          </p:cNvPr>
          <p:cNvSpPr>
            <a:spLocks noGrp="1"/>
          </p:cNvSpPr>
          <p:nvPr>
            <p:ph type="body" idx="1"/>
          </p:nvPr>
        </p:nvSpPr>
        <p:spPr>
          <a:xfrm>
            <a:off x="838200" y="2333296"/>
            <a:ext cx="10515600" cy="3878317"/>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AD528DC2-E8C9-4082-B8ED-9D39E5769F8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02095" y="6356349"/>
            <a:ext cx="1851705" cy="365125"/>
          </a:xfrm>
          <a:prstGeom prst="rect">
            <a:avLst/>
          </a:prstGeom>
        </p:spPr>
      </p:pic>
      <p:sp>
        <p:nvSpPr>
          <p:cNvPr id="12" name="Plassholder for dato 3">
            <a:extLst>
              <a:ext uri="{FF2B5EF4-FFF2-40B4-BE49-F238E27FC236}">
                <a16:creationId xmlns:a16="http://schemas.microsoft.com/office/drawing/2014/main" id="{8E8C9587-F31D-4D37-BDFA-97A1318453DD}"/>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3" name="Plassholder for bunntekst 4">
            <a:extLst>
              <a:ext uri="{FF2B5EF4-FFF2-40B4-BE49-F238E27FC236}">
                <a16:creationId xmlns:a16="http://schemas.microsoft.com/office/drawing/2014/main" id="{37079341-E133-469C-A630-BCBA1E56B6A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6" name="Plassholder for lysbildenummer 5">
            <a:extLst>
              <a:ext uri="{FF2B5EF4-FFF2-40B4-BE49-F238E27FC236}">
                <a16:creationId xmlns:a16="http://schemas.microsoft.com/office/drawing/2014/main" id="{C2638AA0-C1D1-403E-AE4D-2A52B241AD92}"/>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9" name="Bilde 8">
            <a:extLst>
              <a:ext uri="{FF2B5EF4-FFF2-40B4-BE49-F238E27FC236}">
                <a16:creationId xmlns:a16="http://schemas.microsoft.com/office/drawing/2014/main" id="{EAC5C7CE-5AD8-43F1-9BE8-869855C5851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134613149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8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8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8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do.n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F1327D0-5D64-43BA-9C49-521273D48D5B}"/>
              </a:ext>
            </a:extLst>
          </p:cNvPr>
          <p:cNvSpPr>
            <a:spLocks noGrp="1"/>
          </p:cNvSpPr>
          <p:nvPr>
            <p:ph type="ctrTitle"/>
          </p:nvPr>
        </p:nvSpPr>
        <p:spPr/>
        <p:txBody>
          <a:bodyPr/>
          <a:lstStyle/>
          <a:p>
            <a:r>
              <a:rPr lang="nb-NO" dirty="0"/>
              <a:t>Fra ISDN til IP-Telefoni</a:t>
            </a:r>
          </a:p>
        </p:txBody>
      </p:sp>
      <p:sp>
        <p:nvSpPr>
          <p:cNvPr id="5" name="Undertittel 4">
            <a:extLst>
              <a:ext uri="{FF2B5EF4-FFF2-40B4-BE49-F238E27FC236}">
                <a16:creationId xmlns:a16="http://schemas.microsoft.com/office/drawing/2014/main" id="{9A268B47-AEEB-4BE2-8DF3-1871567B179D}"/>
              </a:ext>
            </a:extLst>
          </p:cNvPr>
          <p:cNvSpPr>
            <a:spLocks noGrp="1"/>
          </p:cNvSpPr>
          <p:nvPr>
            <p:ph type="subTitle" idx="1"/>
          </p:nvPr>
        </p:nvSpPr>
        <p:spPr/>
        <p:txBody>
          <a:bodyPr/>
          <a:lstStyle/>
          <a:p>
            <a:r>
              <a:rPr lang="nb-NO" dirty="0"/>
              <a:t>ISDN til SIP for kontrollrom</a:t>
            </a:r>
          </a:p>
          <a:p>
            <a:r>
              <a:rPr lang="nb-NO" dirty="0"/>
              <a:t>HDO Kunde og Brukerkonferanse</a:t>
            </a:r>
          </a:p>
          <a:p>
            <a:r>
              <a:rPr lang="nb-NO" dirty="0"/>
              <a:t>27.01.2022</a:t>
            </a:r>
          </a:p>
        </p:txBody>
      </p:sp>
    </p:spTree>
    <p:extLst>
      <p:ext uri="{BB962C8B-B14F-4D97-AF65-F5344CB8AC3E}">
        <p14:creationId xmlns:p14="http://schemas.microsoft.com/office/powerpoint/2010/main" val="1932651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5CB9846-57ED-47FC-9513-4C94F7081A42}"/>
              </a:ext>
            </a:extLst>
          </p:cNvPr>
          <p:cNvSpPr>
            <a:spLocks noGrp="1"/>
          </p:cNvSpPr>
          <p:nvPr>
            <p:ph idx="1"/>
          </p:nvPr>
        </p:nvSpPr>
        <p:spPr/>
        <p:txBody>
          <a:bodyPr/>
          <a:lstStyle/>
          <a:p>
            <a:r>
              <a:rPr lang="nb-NO" dirty="0"/>
              <a:t>En ekstra takk til Legevaktsentralene i Hallingdal og Kongsberg, som på kort varsel, stilte opp som piloter.</a:t>
            </a:r>
          </a:p>
          <a:p>
            <a:endParaRPr lang="nb-NO" dirty="0"/>
          </a:p>
          <a:p>
            <a:r>
              <a:rPr lang="nb-NO" dirty="0"/>
              <a:t>Og takk til alle vi får hjelp av, både ved kontrollrommene, men også fra andre ressurser ved </a:t>
            </a:r>
            <a:r>
              <a:rPr lang="nb-NO" dirty="0" err="1"/>
              <a:t>HFene</a:t>
            </a:r>
            <a:r>
              <a:rPr lang="nb-NO" dirty="0"/>
              <a:t> rundt i landet. (Elektro, Nettverk, IT..)</a:t>
            </a:r>
          </a:p>
          <a:p>
            <a:endParaRPr lang="nb-NO" dirty="0"/>
          </a:p>
          <a:p>
            <a:r>
              <a:rPr lang="nb-NO" dirty="0"/>
              <a:t>Sammen så sikrer vi telefonitjenesten, etter at ISDN er historie.</a:t>
            </a:r>
          </a:p>
        </p:txBody>
      </p:sp>
      <p:sp>
        <p:nvSpPr>
          <p:cNvPr id="3" name="Tittel 2">
            <a:extLst>
              <a:ext uri="{FF2B5EF4-FFF2-40B4-BE49-F238E27FC236}">
                <a16:creationId xmlns:a16="http://schemas.microsoft.com/office/drawing/2014/main" id="{7C53E215-4CBB-404B-AA28-05956450DEAD}"/>
              </a:ext>
            </a:extLst>
          </p:cNvPr>
          <p:cNvSpPr>
            <a:spLocks noGrp="1"/>
          </p:cNvSpPr>
          <p:nvPr>
            <p:ph type="title"/>
          </p:nvPr>
        </p:nvSpPr>
        <p:spPr/>
        <p:txBody>
          <a:bodyPr/>
          <a:lstStyle/>
          <a:p>
            <a:r>
              <a:rPr lang="nb-NO" dirty="0"/>
              <a:t>Stor takk til alle kontrollrom</a:t>
            </a:r>
          </a:p>
        </p:txBody>
      </p:sp>
    </p:spTree>
    <p:extLst>
      <p:ext uri="{BB962C8B-B14F-4D97-AF65-F5344CB8AC3E}">
        <p14:creationId xmlns:p14="http://schemas.microsoft.com/office/powerpoint/2010/main" val="374893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02F7349-1FF0-4BAA-883C-A427DC70D92F}"/>
              </a:ext>
            </a:extLst>
          </p:cNvPr>
          <p:cNvSpPr>
            <a:spLocks noGrp="1"/>
          </p:cNvSpPr>
          <p:nvPr>
            <p:ph idx="1"/>
          </p:nvPr>
        </p:nvSpPr>
        <p:spPr/>
        <p:txBody>
          <a:bodyPr>
            <a:normAutofit lnSpcReduction="10000"/>
          </a:bodyPr>
          <a:lstStyle/>
          <a:p>
            <a:r>
              <a:rPr lang="nb-NO" dirty="0"/>
              <a:t>Benytt gjerne: </a:t>
            </a:r>
            <a:r>
              <a:rPr lang="nb-NO" dirty="0">
                <a:solidFill>
                  <a:srgbClr val="0070C0"/>
                </a:solidFill>
                <a:hlinkClick r:id="rId2">
                  <a:extLst>
                    <a:ext uri="{A12FA001-AC4F-418D-AE19-62706E023703}">
                      <ahyp:hlinkClr xmlns:ahyp="http://schemas.microsoft.com/office/drawing/2018/hyperlinkcolor" val="tx"/>
                    </a:ext>
                  </a:extLst>
                </a:hlinkClick>
              </a:rPr>
              <a:t>www.hdo.no</a:t>
            </a:r>
            <a:endParaRPr lang="nb-NO" dirty="0">
              <a:solidFill>
                <a:srgbClr val="0070C0"/>
              </a:solidFill>
            </a:endParaRPr>
          </a:p>
          <a:p>
            <a:r>
              <a:rPr lang="nb-NO" dirty="0"/>
              <a:t>Velg: </a:t>
            </a:r>
            <a:r>
              <a:rPr lang="nb-NO" dirty="0">
                <a:solidFill>
                  <a:srgbClr val="0070C0"/>
                </a:solidFill>
              </a:rPr>
              <a:t>Prosjekter i HDO</a:t>
            </a:r>
          </a:p>
          <a:p>
            <a:r>
              <a:rPr lang="nb-NO" dirty="0"/>
              <a:t>Velg prosjektet: </a:t>
            </a:r>
            <a:r>
              <a:rPr lang="nb-NO" dirty="0">
                <a:solidFill>
                  <a:srgbClr val="0070C0"/>
                </a:solidFill>
              </a:rPr>
              <a:t>Overgang fra ISDN til SIP-telefoni</a:t>
            </a:r>
          </a:p>
          <a:p>
            <a:pPr lvl="1"/>
            <a:r>
              <a:rPr lang="nb-NO" dirty="0"/>
              <a:t>Her finner dere info om aktiviteter/fremdriftsplan, gjennomføring og hva man må utføre lokalt.</a:t>
            </a:r>
          </a:p>
          <a:p>
            <a:pPr lvl="1"/>
            <a:r>
              <a:rPr lang="nb-NO" dirty="0"/>
              <a:t>Nyheter og dokumentbibliotek</a:t>
            </a:r>
          </a:p>
          <a:p>
            <a:pPr lvl="1"/>
            <a:endParaRPr lang="nb-NO" dirty="0"/>
          </a:p>
          <a:p>
            <a:r>
              <a:rPr lang="nb-NO" dirty="0"/>
              <a:t>Når omlegging nærmer seg, vil det bli sendt ut info tilberørte kontrollrom.</a:t>
            </a:r>
          </a:p>
        </p:txBody>
      </p:sp>
      <p:sp>
        <p:nvSpPr>
          <p:cNvPr id="3" name="Tittel 2">
            <a:extLst>
              <a:ext uri="{FF2B5EF4-FFF2-40B4-BE49-F238E27FC236}">
                <a16:creationId xmlns:a16="http://schemas.microsoft.com/office/drawing/2014/main" id="{088BF9DB-1A19-40B2-BF4A-580F99714391}"/>
              </a:ext>
            </a:extLst>
          </p:cNvPr>
          <p:cNvSpPr>
            <a:spLocks noGrp="1"/>
          </p:cNvSpPr>
          <p:nvPr>
            <p:ph type="title"/>
          </p:nvPr>
        </p:nvSpPr>
        <p:spPr/>
        <p:txBody>
          <a:bodyPr/>
          <a:lstStyle/>
          <a:p>
            <a:r>
              <a:rPr lang="nb-NO" dirty="0"/>
              <a:t>Hvordan finner jeg info fremover?</a:t>
            </a:r>
          </a:p>
        </p:txBody>
      </p:sp>
    </p:spTree>
    <p:extLst>
      <p:ext uri="{BB962C8B-B14F-4D97-AF65-F5344CB8AC3E}">
        <p14:creationId xmlns:p14="http://schemas.microsoft.com/office/powerpoint/2010/main" val="258893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D22DCF-AA1B-49BD-86BE-E5F7F7CF2B9A}"/>
              </a:ext>
            </a:extLst>
          </p:cNvPr>
          <p:cNvSpPr>
            <a:spLocks noGrp="1"/>
          </p:cNvSpPr>
          <p:nvPr>
            <p:ph type="title"/>
          </p:nvPr>
        </p:nvSpPr>
        <p:spPr/>
        <p:txBody>
          <a:bodyPr/>
          <a:lstStyle/>
          <a:p>
            <a:r>
              <a:rPr lang="nb-NO"/>
              <a:t>Bakgrunn</a:t>
            </a:r>
          </a:p>
        </p:txBody>
      </p:sp>
      <p:sp>
        <p:nvSpPr>
          <p:cNvPr id="3" name="Plassholder for innhold 2">
            <a:extLst>
              <a:ext uri="{FF2B5EF4-FFF2-40B4-BE49-F238E27FC236}">
                <a16:creationId xmlns:a16="http://schemas.microsoft.com/office/drawing/2014/main" id="{665EC5F5-3BA8-4DAB-9271-30E919AA1E21}"/>
              </a:ext>
            </a:extLst>
          </p:cNvPr>
          <p:cNvSpPr>
            <a:spLocks noGrp="1"/>
          </p:cNvSpPr>
          <p:nvPr>
            <p:ph idx="1"/>
          </p:nvPr>
        </p:nvSpPr>
        <p:spPr/>
        <p:txBody>
          <a:bodyPr/>
          <a:lstStyle/>
          <a:p>
            <a:r>
              <a:rPr lang="nb-NO" sz="2400" b="1" dirty="0">
                <a:latin typeface="Calibri" panose="020F0502020204030204" pitchFamily="34" charset="0"/>
                <a:ea typeface="Calibri" panose="020F0502020204030204" pitchFamily="34" charset="0"/>
                <a:cs typeface="Times New Roman" panose="02020603050405020304" pitchFamily="18" charset="0"/>
              </a:rPr>
              <a:t>Telenor faser ut ISDN i løpet av 2022</a:t>
            </a:r>
          </a:p>
          <a:p>
            <a:endParaRPr lang="nb-NO" sz="1800" dirty="0">
              <a:latin typeface="Calibri" panose="020F0502020204030204" pitchFamily="34" charset="0"/>
              <a:ea typeface="Calibri" panose="020F0502020204030204" pitchFamily="34" charset="0"/>
              <a:cs typeface="Times New Roman" panose="02020603050405020304" pitchFamily="18" charset="0"/>
            </a:endParaRPr>
          </a:p>
          <a:p>
            <a:endParaRPr lang="nb-NO" sz="1800" dirty="0">
              <a:latin typeface="Calibri" panose="020F0502020204030204" pitchFamily="34" charset="0"/>
              <a:ea typeface="Calibri" panose="020F0502020204030204" pitchFamily="34" charset="0"/>
              <a:cs typeface="Times New Roman" panose="02020603050405020304" pitchFamily="18" charset="0"/>
            </a:endParaRPr>
          </a:p>
          <a:p>
            <a:r>
              <a:rPr lang="nb-NO" sz="1800" dirty="0">
                <a:latin typeface="Calibri" panose="020F0502020204030204" pitchFamily="34" charset="0"/>
                <a:ea typeface="Calibri" panose="020F0502020204030204" pitchFamily="34" charset="0"/>
                <a:cs typeface="Times New Roman" panose="02020603050405020304" pitchFamily="18" charset="0"/>
              </a:rPr>
              <a:t>Telenor informerte i juni 2020 i brev til de regionale helseforetakene og HDO om at et teknologiskifte for deres fastnett skal være ferdigstilt innen 2022.  Telenor begrunner skiftet med utgått teknologi og redusert tilgang til reservedeler, kompetanse og driftsapparat. Telenor presiserer at det er stor risiko for de samfunnskritiske tjenester som nødnumrene 11X ved å utsette skiftet utover 2022.  Teknologiskiftet innebærer at den «gamle» plattformen med kobbernett, telefonsentraler og telefonlinjer basert på ISDN, skal erstattes med IP-telefoni på fiber.  </a:t>
            </a:r>
          </a:p>
          <a:p>
            <a:r>
              <a:rPr lang="nb-NO" sz="1800" dirty="0">
                <a:latin typeface="Calibri" panose="020F0502020204030204" pitchFamily="34" charset="0"/>
                <a:cs typeface="Times New Roman" panose="02020603050405020304" pitchFamily="18" charset="0"/>
              </a:rPr>
              <a:t>HDO må derfor etablere utstyr for alle ICCS og CICCS for å konvertere IP tilbake til ISDN i en mellomperiode fram til ny kommunikasjonsløsning, KAK, er etablert.</a:t>
            </a:r>
          </a:p>
        </p:txBody>
      </p:sp>
      <p:pic>
        <p:nvPicPr>
          <p:cNvPr id="9" name="Bilde 8">
            <a:extLst>
              <a:ext uri="{FF2B5EF4-FFF2-40B4-BE49-F238E27FC236}">
                <a16:creationId xmlns:a16="http://schemas.microsoft.com/office/drawing/2014/main" id="{AEF10448-EA19-455E-9D69-B8760785ECD5}"/>
              </a:ext>
            </a:extLst>
          </p:cNvPr>
          <p:cNvPicPr>
            <a:picLocks noChangeAspect="1"/>
          </p:cNvPicPr>
          <p:nvPr/>
        </p:nvPicPr>
        <p:blipFill>
          <a:blip r:embed="rId2"/>
          <a:stretch>
            <a:fillRect/>
          </a:stretch>
        </p:blipFill>
        <p:spPr>
          <a:xfrm>
            <a:off x="9155988" y="379947"/>
            <a:ext cx="2197812" cy="1253987"/>
          </a:xfrm>
          <a:prstGeom prst="rect">
            <a:avLst/>
          </a:prstGeom>
        </p:spPr>
      </p:pic>
    </p:spTree>
    <p:extLst>
      <p:ext uri="{BB962C8B-B14F-4D97-AF65-F5344CB8AC3E}">
        <p14:creationId xmlns:p14="http://schemas.microsoft.com/office/powerpoint/2010/main" val="89115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1363DE1-AE90-4F74-8047-49B3FD21D238}"/>
              </a:ext>
            </a:extLst>
          </p:cNvPr>
          <p:cNvSpPr>
            <a:spLocks noGrp="1"/>
          </p:cNvSpPr>
          <p:nvPr>
            <p:ph idx="1"/>
          </p:nvPr>
        </p:nvSpPr>
        <p:spPr>
          <a:xfrm>
            <a:off x="602704" y="1619825"/>
            <a:ext cx="10515600" cy="3823138"/>
          </a:xfrm>
        </p:spPr>
        <p:txBody>
          <a:bodyPr>
            <a:normAutofit fontScale="77500" lnSpcReduction="20000"/>
          </a:bodyPr>
          <a:lstStyle/>
          <a:p>
            <a:r>
              <a:rPr lang="nb-NO" dirty="0"/>
              <a:t>Etablere redundant IP-plattform (SKULD) for all telefoni i nødnett  i </a:t>
            </a:r>
            <a:r>
              <a:rPr lang="nb-NO" dirty="0" err="1"/>
              <a:t>HDO’s</a:t>
            </a:r>
            <a:r>
              <a:rPr lang="nb-NO" dirty="0"/>
              <a:t> regi i 3 datahaller</a:t>
            </a:r>
          </a:p>
          <a:p>
            <a:r>
              <a:rPr lang="nb-NO" dirty="0"/>
              <a:t>Hver datahall settes opp med egne redundante tilknytninger mot Telenors samtrafikknett.</a:t>
            </a:r>
          </a:p>
          <a:p>
            <a:r>
              <a:rPr lang="nb-NO" dirty="0"/>
              <a:t>Redundant bæretjeneste fra </a:t>
            </a:r>
            <a:r>
              <a:rPr lang="nb-NO" dirty="0" err="1"/>
              <a:t>HDO’s</a:t>
            </a:r>
            <a:r>
              <a:rPr lang="nb-NO" dirty="0"/>
              <a:t> IP-plattform ut til AMK-sentralene og Oslo legevaktsentral via Nordic Connect. IP-telefoni konverters tilbake til ISDN med egen «</a:t>
            </a:r>
            <a:r>
              <a:rPr lang="nb-NO" dirty="0" err="1"/>
              <a:t>gateway</a:t>
            </a:r>
            <a:r>
              <a:rPr lang="nb-NO" dirty="0"/>
              <a:t>» foran ICCS.</a:t>
            </a:r>
          </a:p>
          <a:p>
            <a:r>
              <a:rPr lang="nb-NO" dirty="0"/>
              <a:t>Redundant bæretjeneste fra </a:t>
            </a:r>
            <a:r>
              <a:rPr lang="nb-NO" dirty="0" err="1"/>
              <a:t>HDO’s</a:t>
            </a:r>
            <a:r>
              <a:rPr lang="nb-NO" dirty="0"/>
              <a:t> IP-plattform ut til datahallene for legevaktsentraler og akuttmottak via Norsk Helsenett.  IP telefoni konverteres tilbake til ISDN i egen «</a:t>
            </a:r>
            <a:r>
              <a:rPr lang="nb-NO" dirty="0" err="1"/>
              <a:t>gateway</a:t>
            </a:r>
            <a:r>
              <a:rPr lang="nb-NO" dirty="0"/>
              <a:t>» foran CICCS.</a:t>
            </a:r>
          </a:p>
          <a:p>
            <a:r>
              <a:rPr lang="nb-NO" dirty="0"/>
              <a:t>Gevinst: bedre redundans på trafikken inn på AMK, sikrer bedre oppetid og kapasitet på </a:t>
            </a:r>
            <a:r>
              <a:rPr lang="nb-NO" dirty="0" err="1"/>
              <a:t>admin</a:t>
            </a:r>
            <a:r>
              <a:rPr lang="nb-NO" dirty="0"/>
              <a:t> med en ekstra linje.</a:t>
            </a:r>
          </a:p>
          <a:p>
            <a:r>
              <a:rPr lang="nb-NO" dirty="0"/>
              <a:t>Sikrer stordriftsfordeler, drift og overvåkning.</a:t>
            </a:r>
          </a:p>
          <a:p>
            <a:pPr marL="0" indent="0">
              <a:buNone/>
            </a:pPr>
            <a:endParaRPr lang="nb-NO" dirty="0"/>
          </a:p>
          <a:p>
            <a:endParaRPr lang="nb-NO" dirty="0"/>
          </a:p>
        </p:txBody>
      </p:sp>
      <p:sp>
        <p:nvSpPr>
          <p:cNvPr id="3" name="Tittel 2">
            <a:extLst>
              <a:ext uri="{FF2B5EF4-FFF2-40B4-BE49-F238E27FC236}">
                <a16:creationId xmlns:a16="http://schemas.microsoft.com/office/drawing/2014/main" id="{327452DA-C7CE-4875-BE14-151F86AACE3E}"/>
              </a:ext>
            </a:extLst>
          </p:cNvPr>
          <p:cNvSpPr>
            <a:spLocks noGrp="1"/>
          </p:cNvSpPr>
          <p:nvPr>
            <p:ph type="title"/>
          </p:nvPr>
        </p:nvSpPr>
        <p:spPr>
          <a:xfrm>
            <a:off x="581025" y="488486"/>
            <a:ext cx="10515600" cy="1184876"/>
          </a:xfrm>
        </p:spPr>
        <p:txBody>
          <a:bodyPr/>
          <a:lstStyle/>
          <a:p>
            <a:r>
              <a:rPr lang="nb-NO" dirty="0"/>
              <a:t>Løsning</a:t>
            </a:r>
          </a:p>
        </p:txBody>
      </p:sp>
      <p:pic>
        <p:nvPicPr>
          <p:cNvPr id="10" name="Bilde 9">
            <a:extLst>
              <a:ext uri="{FF2B5EF4-FFF2-40B4-BE49-F238E27FC236}">
                <a16:creationId xmlns:a16="http://schemas.microsoft.com/office/drawing/2014/main" id="{71D767E5-3CBF-40C5-A66A-C8136B40815A}"/>
              </a:ext>
            </a:extLst>
          </p:cNvPr>
          <p:cNvPicPr/>
          <p:nvPr/>
        </p:nvPicPr>
        <p:blipFill>
          <a:blip r:embed="rId2"/>
          <a:stretch>
            <a:fillRect/>
          </a:stretch>
        </p:blipFill>
        <p:spPr>
          <a:xfrm>
            <a:off x="6331497" y="4841229"/>
            <a:ext cx="3336378" cy="2016771"/>
          </a:xfrm>
          <a:prstGeom prst="rect">
            <a:avLst/>
          </a:prstGeom>
        </p:spPr>
      </p:pic>
    </p:spTree>
    <p:extLst>
      <p:ext uri="{BB962C8B-B14F-4D97-AF65-F5344CB8AC3E}">
        <p14:creationId xmlns:p14="http://schemas.microsoft.com/office/powerpoint/2010/main" val="110097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5CFA063-15E0-4B59-91C5-28C504CE2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7572" y="1537045"/>
            <a:ext cx="2974428" cy="3783909"/>
          </a:xfrm>
          <a:prstGeom prst="rect">
            <a:avLst/>
          </a:prstGeom>
        </p:spPr>
      </p:pic>
      <p:sp>
        <p:nvSpPr>
          <p:cNvPr id="2" name="Plassholder for innhold 1">
            <a:extLst>
              <a:ext uri="{FF2B5EF4-FFF2-40B4-BE49-F238E27FC236}">
                <a16:creationId xmlns:a16="http://schemas.microsoft.com/office/drawing/2014/main" id="{41363DE1-AE90-4F74-8047-49B3FD21D238}"/>
              </a:ext>
            </a:extLst>
          </p:cNvPr>
          <p:cNvSpPr>
            <a:spLocks noGrp="1"/>
          </p:cNvSpPr>
          <p:nvPr>
            <p:ph idx="1"/>
          </p:nvPr>
        </p:nvSpPr>
        <p:spPr>
          <a:xfrm>
            <a:off x="838200" y="1838325"/>
            <a:ext cx="8284779" cy="4304254"/>
          </a:xfrm>
        </p:spPr>
        <p:txBody>
          <a:bodyPr>
            <a:normAutofit fontScale="92500" lnSpcReduction="20000"/>
          </a:bodyPr>
          <a:lstStyle/>
          <a:p>
            <a:r>
              <a:rPr lang="nb-NO" dirty="0"/>
              <a:t>Gir oss muligheten til å forberede for KAK innføringen ved å etablere nasjonal </a:t>
            </a:r>
            <a:r>
              <a:rPr lang="nb-NO" dirty="0" err="1"/>
              <a:t>nr</a:t>
            </a:r>
            <a:r>
              <a:rPr lang="nb-NO" dirty="0"/>
              <a:t> serie som termineres sentralt, som senere kan omstyres til KAK i interne systemer.</a:t>
            </a:r>
          </a:p>
          <a:p>
            <a:pPr lvl="1"/>
            <a:r>
              <a:rPr lang="nb-NO" dirty="0"/>
              <a:t>Lokale geografiske </a:t>
            </a:r>
            <a:r>
              <a:rPr lang="nb-NO" dirty="0" err="1"/>
              <a:t>nr</a:t>
            </a:r>
            <a:r>
              <a:rPr lang="nb-NO" dirty="0"/>
              <a:t> består. (Porteres inn mot sentral kjerne)</a:t>
            </a:r>
          </a:p>
          <a:p>
            <a:r>
              <a:rPr lang="nb-NO" dirty="0"/>
              <a:t>Reduserer risikoen </a:t>
            </a:r>
            <a:r>
              <a:rPr lang="nb-NO" dirty="0" err="1"/>
              <a:t>ifbm</a:t>
            </a:r>
            <a:r>
              <a:rPr lang="nb-NO" dirty="0"/>
              <a:t> overgangen til IP-telefoni, ingen fysisk endring i ICCS/CICCS.</a:t>
            </a:r>
          </a:p>
          <a:p>
            <a:pPr lvl="1"/>
            <a:r>
              <a:rPr lang="nb-NO" dirty="0"/>
              <a:t>Innføring av redundant </a:t>
            </a:r>
            <a:r>
              <a:rPr lang="nb-NO" dirty="0" err="1"/>
              <a:t>Admin</a:t>
            </a:r>
            <a:endParaRPr lang="nb-NO" dirty="0"/>
          </a:p>
          <a:p>
            <a:r>
              <a:rPr lang="nb-NO" dirty="0"/>
              <a:t>Muliggjør omlegging uten nedetid for kontrollrommene</a:t>
            </a:r>
          </a:p>
          <a:p>
            <a:r>
              <a:rPr lang="nb-NO" dirty="0"/>
              <a:t>Høy grad av teknisk kompetanse i HDO på valgt teknisk løsning</a:t>
            </a:r>
          </a:p>
          <a:p>
            <a:r>
              <a:rPr lang="nb-NO" dirty="0"/>
              <a:t>Gir større muligheter for proaktiv drift og overvåkning av all trafikk gjennom </a:t>
            </a:r>
            <a:r>
              <a:rPr lang="nb-NO" dirty="0" err="1"/>
              <a:t>HDO’s</a:t>
            </a:r>
            <a:r>
              <a:rPr lang="nb-NO" dirty="0"/>
              <a:t> IP-plattform og kan raskt sette inn tiltak.  </a:t>
            </a:r>
          </a:p>
          <a:p>
            <a:endParaRPr lang="nb-NO" dirty="0"/>
          </a:p>
        </p:txBody>
      </p:sp>
      <p:sp>
        <p:nvSpPr>
          <p:cNvPr id="3" name="Tittel 2">
            <a:extLst>
              <a:ext uri="{FF2B5EF4-FFF2-40B4-BE49-F238E27FC236}">
                <a16:creationId xmlns:a16="http://schemas.microsoft.com/office/drawing/2014/main" id="{327452DA-C7CE-4875-BE14-151F86AACE3E}"/>
              </a:ext>
            </a:extLst>
          </p:cNvPr>
          <p:cNvSpPr>
            <a:spLocks noGrp="1"/>
          </p:cNvSpPr>
          <p:nvPr>
            <p:ph type="title"/>
          </p:nvPr>
        </p:nvSpPr>
        <p:spPr>
          <a:xfrm>
            <a:off x="838200" y="326725"/>
            <a:ext cx="10515600" cy="1184876"/>
          </a:xfrm>
        </p:spPr>
        <p:txBody>
          <a:bodyPr/>
          <a:lstStyle/>
          <a:p>
            <a:r>
              <a:rPr lang="nb-NO" dirty="0"/>
              <a:t>Hvorfor denne løsningen</a:t>
            </a:r>
          </a:p>
        </p:txBody>
      </p:sp>
    </p:spTree>
    <p:extLst>
      <p:ext uri="{BB962C8B-B14F-4D97-AF65-F5344CB8AC3E}">
        <p14:creationId xmlns:p14="http://schemas.microsoft.com/office/powerpoint/2010/main" val="99859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49ED7E9-3A9A-4E9C-B7F7-ABC7639CA582}"/>
              </a:ext>
            </a:extLst>
          </p:cNvPr>
          <p:cNvSpPr>
            <a:spLocks noGrp="1"/>
          </p:cNvSpPr>
          <p:nvPr>
            <p:ph type="title"/>
          </p:nvPr>
        </p:nvSpPr>
        <p:spPr>
          <a:xfrm>
            <a:off x="839788" y="1003682"/>
            <a:ext cx="10515600" cy="1244665"/>
          </a:xfrm>
        </p:spPr>
        <p:txBody>
          <a:bodyPr anchor="t">
            <a:normAutofit/>
          </a:bodyPr>
          <a:lstStyle/>
          <a:p>
            <a:r>
              <a:rPr lang="nb-NO" sz="4400" dirty="0"/>
              <a:t>Hva betyr dette for meg som operatør?</a:t>
            </a:r>
          </a:p>
        </p:txBody>
      </p:sp>
      <p:pic>
        <p:nvPicPr>
          <p:cNvPr id="5" name="Bilde 4" descr="Et bilde som inneholder tekst, innendørs, gulv, vindu&#10;&#10;Automatisk generert beskrivelse">
            <a:extLst>
              <a:ext uri="{FF2B5EF4-FFF2-40B4-BE49-F238E27FC236}">
                <a16:creationId xmlns:a16="http://schemas.microsoft.com/office/drawing/2014/main" id="{02B5EC94-7272-488F-B3F4-4E658ADD52E5}"/>
              </a:ext>
            </a:extLst>
          </p:cNvPr>
          <p:cNvPicPr>
            <a:picLocks noChangeAspect="1"/>
          </p:cNvPicPr>
          <p:nvPr/>
        </p:nvPicPr>
        <p:blipFill rotWithShape="1">
          <a:blip r:embed="rId2">
            <a:extLst>
              <a:ext uri="{28A0092B-C50C-407E-A947-70E740481C1C}">
                <a14:useLocalDpi xmlns:a14="http://schemas.microsoft.com/office/drawing/2010/main" val="0"/>
              </a:ext>
            </a:extLst>
          </a:blip>
          <a:srcRect l="14505" r="5354" b="-2"/>
          <a:stretch/>
        </p:blipFill>
        <p:spPr>
          <a:xfrm>
            <a:off x="6453352" y="2061625"/>
            <a:ext cx="4902036" cy="4082991"/>
          </a:xfrm>
          <a:prstGeom prst="rect">
            <a:avLst/>
          </a:prstGeom>
          <a:noFill/>
        </p:spPr>
      </p:pic>
      <p:sp>
        <p:nvSpPr>
          <p:cNvPr id="2" name="Plassholder for innhold 1">
            <a:extLst>
              <a:ext uri="{FF2B5EF4-FFF2-40B4-BE49-F238E27FC236}">
                <a16:creationId xmlns:a16="http://schemas.microsoft.com/office/drawing/2014/main" id="{D7AEB5E8-C865-4A3D-99F0-1040EF8D1D81}"/>
              </a:ext>
            </a:extLst>
          </p:cNvPr>
          <p:cNvSpPr>
            <a:spLocks noGrp="1"/>
          </p:cNvSpPr>
          <p:nvPr>
            <p:ph type="body" sz="half" idx="2"/>
          </p:nvPr>
        </p:nvSpPr>
        <p:spPr>
          <a:xfrm>
            <a:off x="839787" y="2377440"/>
            <a:ext cx="5466419" cy="3767176"/>
          </a:xfrm>
        </p:spPr>
        <p:txBody>
          <a:bodyPr>
            <a:normAutofit fontScale="92500"/>
          </a:bodyPr>
          <a:lstStyle/>
          <a:p>
            <a:pPr marL="342900" indent="-342900">
              <a:buFont typeface="Arial" panose="020B0604020202020204" pitchFamily="34" charset="0"/>
              <a:buChar char="•"/>
            </a:pPr>
            <a:r>
              <a:rPr lang="nb-NO" sz="2400" dirty="0"/>
              <a:t>Alt som før, ingen endring i bruk</a:t>
            </a:r>
          </a:p>
          <a:p>
            <a:pPr marL="342900" indent="-342900">
              <a:buFont typeface="Arial" panose="020B0604020202020204" pitchFamily="34" charset="0"/>
              <a:buChar char="•"/>
            </a:pPr>
            <a:r>
              <a:rPr lang="nb-NO" sz="2400" dirty="0"/>
              <a:t>Ingen nedetid </a:t>
            </a:r>
            <a:r>
              <a:rPr lang="nb-NO" sz="2400" dirty="0" err="1"/>
              <a:t>ifbm</a:t>
            </a:r>
            <a:r>
              <a:rPr lang="nb-NO" sz="2400" dirty="0"/>
              <a:t> omleggingen</a:t>
            </a:r>
          </a:p>
          <a:p>
            <a:pPr marL="800100" lvl="1" indent="-342900">
              <a:lnSpc>
                <a:spcPct val="100000"/>
              </a:lnSpc>
              <a:buFont typeface="Arial" panose="020B0604020202020204" pitchFamily="34" charset="0"/>
              <a:buChar char="•"/>
            </a:pPr>
            <a:r>
              <a:rPr lang="nb-NO" sz="2200" dirty="0"/>
              <a:t>Har du vakt </a:t>
            </a:r>
            <a:r>
              <a:rPr lang="nb-NO" sz="2200" dirty="0" err="1"/>
              <a:t>ifbm</a:t>
            </a:r>
            <a:r>
              <a:rPr lang="nb-NO" sz="2200" dirty="0"/>
              <a:t> omleggingen, </a:t>
            </a:r>
            <a:br>
              <a:rPr lang="nb-NO" sz="2200" dirty="0"/>
            </a:br>
            <a:r>
              <a:rPr lang="nb-NO" sz="2200" dirty="0"/>
              <a:t>kan det komme noen testanrop fra HDO</a:t>
            </a:r>
          </a:p>
          <a:p>
            <a:pPr marL="342900" indent="-342900">
              <a:buFont typeface="Arial" panose="020B0604020202020204" pitchFamily="34" charset="0"/>
              <a:buChar char="•"/>
            </a:pPr>
            <a:r>
              <a:rPr lang="nb-NO" sz="2400" dirty="0"/>
              <a:t>Større fleksibilitet og redundans</a:t>
            </a:r>
          </a:p>
          <a:p>
            <a:pPr marL="800100" lvl="1" indent="-342900">
              <a:buFont typeface="Arial" panose="020B0604020202020204" pitchFamily="34" charset="0"/>
              <a:buChar char="•"/>
            </a:pPr>
            <a:r>
              <a:rPr lang="nb-NO" sz="2200" dirty="0" err="1"/>
              <a:t>Admin</a:t>
            </a:r>
            <a:r>
              <a:rPr lang="nb-NO" sz="2200" dirty="0"/>
              <a:t> får 2 forbindelser</a:t>
            </a:r>
          </a:p>
          <a:p>
            <a:pPr marL="342900" indent="-342900">
              <a:buFont typeface="Arial" panose="020B0604020202020204" pitchFamily="34" charset="0"/>
              <a:buChar char="•"/>
            </a:pPr>
            <a:r>
              <a:rPr lang="nb-NO" sz="2400" dirty="0"/>
              <a:t>Ingen nedetid </a:t>
            </a:r>
            <a:r>
              <a:rPr lang="nb-NO" sz="2400" dirty="0" err="1"/>
              <a:t>ifbm</a:t>
            </a:r>
            <a:r>
              <a:rPr lang="nb-NO" sz="2400" dirty="0"/>
              <a:t> vedlikehold på telefoni</a:t>
            </a:r>
          </a:p>
          <a:p>
            <a:pPr marL="800100" lvl="1" indent="-342900">
              <a:buFont typeface="Arial" panose="020B0604020202020204" pitchFamily="34" charset="0"/>
              <a:buChar char="•"/>
            </a:pPr>
            <a:r>
              <a:rPr lang="nb-NO" sz="2200" dirty="0"/>
              <a:t>Vedlikehold/oppdaterer den ene delen av redundansen først, også </a:t>
            </a:r>
            <a:r>
              <a:rPr lang="nb-NO" sz="2200"/>
              <a:t>den andre.</a:t>
            </a:r>
            <a:endParaRPr lang="nb-NO" sz="2200" dirty="0"/>
          </a:p>
        </p:txBody>
      </p:sp>
    </p:spTree>
    <p:extLst>
      <p:ext uri="{BB962C8B-B14F-4D97-AF65-F5344CB8AC3E}">
        <p14:creationId xmlns:p14="http://schemas.microsoft.com/office/powerpoint/2010/main" val="13228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B18CDB2E-49D1-4308-88CD-B4EB7604454F}"/>
              </a:ext>
            </a:extLst>
          </p:cNvPr>
          <p:cNvPicPr>
            <a:picLocks noChangeAspect="1"/>
          </p:cNvPicPr>
          <p:nvPr/>
        </p:nvPicPr>
        <p:blipFill>
          <a:blip r:embed="rId3"/>
          <a:stretch>
            <a:fillRect/>
          </a:stretch>
        </p:blipFill>
        <p:spPr>
          <a:xfrm>
            <a:off x="7467600" y="1131440"/>
            <a:ext cx="3131032" cy="4595120"/>
          </a:xfrm>
          <a:prstGeom prst="rect">
            <a:avLst/>
          </a:prstGeom>
        </p:spPr>
      </p:pic>
      <p:sp>
        <p:nvSpPr>
          <p:cNvPr id="3" name="Tittel 2">
            <a:extLst>
              <a:ext uri="{FF2B5EF4-FFF2-40B4-BE49-F238E27FC236}">
                <a16:creationId xmlns:a16="http://schemas.microsoft.com/office/drawing/2014/main" id="{5C457402-EBF4-4EAE-BD0D-5F2F8AFF06BA}"/>
              </a:ext>
            </a:extLst>
          </p:cNvPr>
          <p:cNvSpPr>
            <a:spLocks noGrp="1"/>
          </p:cNvSpPr>
          <p:nvPr>
            <p:ph type="title"/>
          </p:nvPr>
        </p:nvSpPr>
        <p:spPr>
          <a:xfrm>
            <a:off x="838200" y="1003683"/>
            <a:ext cx="10515600" cy="1184876"/>
          </a:xfrm>
        </p:spPr>
        <p:txBody>
          <a:bodyPr anchor="t">
            <a:normAutofit/>
          </a:bodyPr>
          <a:lstStyle/>
          <a:p>
            <a:r>
              <a:rPr lang="nb-NO" dirty="0"/>
              <a:t>Hva er gjennomført</a:t>
            </a:r>
          </a:p>
        </p:txBody>
      </p:sp>
      <p:sp>
        <p:nvSpPr>
          <p:cNvPr id="2" name="TekstSylinder 1">
            <a:extLst>
              <a:ext uri="{FF2B5EF4-FFF2-40B4-BE49-F238E27FC236}">
                <a16:creationId xmlns:a16="http://schemas.microsoft.com/office/drawing/2014/main" id="{C0667256-D5D7-4294-93A4-4E7348CEB6C7}"/>
              </a:ext>
            </a:extLst>
          </p:cNvPr>
          <p:cNvSpPr txBox="1"/>
          <p:nvPr/>
        </p:nvSpPr>
        <p:spPr>
          <a:xfrm>
            <a:off x="838199" y="1704975"/>
            <a:ext cx="6629401" cy="1477328"/>
          </a:xfrm>
          <a:prstGeom prst="rect">
            <a:avLst/>
          </a:prstGeom>
          <a:noFill/>
        </p:spPr>
        <p:txBody>
          <a:bodyPr wrap="square" rtlCol="0">
            <a:spAutoFit/>
          </a:bodyPr>
          <a:lstStyle/>
          <a:p>
            <a:pPr marL="342900" indent="-342900">
              <a:buAutoNum type="arabicPeriod"/>
            </a:pPr>
            <a:r>
              <a:rPr lang="nb-NO" b="1" dirty="0" err="1">
                <a:solidFill>
                  <a:srgbClr val="0070C0"/>
                </a:solidFill>
              </a:rPr>
              <a:t>HDOs</a:t>
            </a:r>
            <a:r>
              <a:rPr lang="nb-NO" b="1" dirty="0">
                <a:solidFill>
                  <a:srgbClr val="0070C0"/>
                </a:solidFill>
              </a:rPr>
              <a:t> Telefoniplattform «Skuld»* er etablert</a:t>
            </a:r>
          </a:p>
          <a:p>
            <a:pPr marL="342900" indent="-342900">
              <a:buAutoNum type="arabicPeriod"/>
            </a:pPr>
            <a:r>
              <a:rPr lang="nb-NO" b="1" dirty="0">
                <a:solidFill>
                  <a:srgbClr val="0070C0"/>
                </a:solidFill>
              </a:rPr>
              <a:t>Datasenter Gjøvik klargjort</a:t>
            </a:r>
          </a:p>
          <a:p>
            <a:pPr marL="342900" indent="-342900">
              <a:buAutoNum type="arabicPeriod"/>
            </a:pPr>
            <a:r>
              <a:rPr lang="nb-NO" b="1" dirty="0">
                <a:solidFill>
                  <a:srgbClr val="0070C0"/>
                </a:solidFill>
              </a:rPr>
              <a:t>Legevaktsentraler og Akuttmottak i Sør og Øst Norge lagt over</a:t>
            </a:r>
          </a:p>
          <a:p>
            <a:pPr marL="342900" indent="-342900">
              <a:buAutoNum type="arabicPeriod"/>
            </a:pPr>
            <a:r>
              <a:rPr lang="nb-NO" b="1" dirty="0">
                <a:solidFill>
                  <a:srgbClr val="0070C0"/>
                </a:solidFill>
              </a:rPr>
              <a:t>Datasenter Tromsø klargjort</a:t>
            </a:r>
          </a:p>
          <a:p>
            <a:pPr marL="342900" indent="-342900">
              <a:buAutoNum type="arabicPeriod"/>
            </a:pPr>
            <a:r>
              <a:rPr lang="nb-NO" b="1" dirty="0">
                <a:solidFill>
                  <a:srgbClr val="0070C0"/>
                </a:solidFill>
              </a:rPr>
              <a:t>Georedundant datasenter klargjort</a:t>
            </a:r>
          </a:p>
        </p:txBody>
      </p:sp>
      <p:sp>
        <p:nvSpPr>
          <p:cNvPr id="4" name="TekstSylinder 3">
            <a:extLst>
              <a:ext uri="{FF2B5EF4-FFF2-40B4-BE49-F238E27FC236}">
                <a16:creationId xmlns:a16="http://schemas.microsoft.com/office/drawing/2014/main" id="{C067F6DD-4C65-4A6F-A1C8-7FBCDEB0BB91}"/>
              </a:ext>
            </a:extLst>
          </p:cNvPr>
          <p:cNvSpPr txBox="1"/>
          <p:nvPr/>
        </p:nvSpPr>
        <p:spPr>
          <a:xfrm>
            <a:off x="323850" y="5854317"/>
            <a:ext cx="4495800" cy="369332"/>
          </a:xfrm>
          <a:prstGeom prst="rect">
            <a:avLst/>
          </a:prstGeom>
          <a:noFill/>
        </p:spPr>
        <p:txBody>
          <a:bodyPr wrap="square" rtlCol="0">
            <a:spAutoFit/>
          </a:bodyPr>
          <a:lstStyle/>
          <a:p>
            <a:r>
              <a:rPr lang="nb-NO" b="0" i="0">
                <a:solidFill>
                  <a:srgbClr val="242424"/>
                </a:solidFill>
                <a:effectLst/>
                <a:latin typeface="Segoe UI" panose="020B0502040204020203" pitchFamily="34" charset="0"/>
              </a:rPr>
              <a:t>*Skuld - den som representerer framtiden</a:t>
            </a:r>
            <a:endParaRPr lang="nb-NO"/>
          </a:p>
        </p:txBody>
      </p:sp>
    </p:spTree>
    <p:extLst>
      <p:ext uri="{BB962C8B-B14F-4D97-AF65-F5344CB8AC3E}">
        <p14:creationId xmlns:p14="http://schemas.microsoft.com/office/powerpoint/2010/main" val="232028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300E1E7-6D2E-431C-934E-73103334C279}"/>
              </a:ext>
            </a:extLst>
          </p:cNvPr>
          <p:cNvSpPr>
            <a:spLocks noGrp="1"/>
          </p:cNvSpPr>
          <p:nvPr>
            <p:ph idx="1"/>
          </p:nvPr>
        </p:nvSpPr>
        <p:spPr/>
        <p:txBody>
          <a:bodyPr/>
          <a:lstStyle/>
          <a:p>
            <a:r>
              <a:rPr lang="nb-NO" dirty="0"/>
              <a:t>Befaringer</a:t>
            </a:r>
          </a:p>
          <a:p>
            <a:r>
              <a:rPr lang="nb-NO" dirty="0"/>
              <a:t>Utstyrsutplassering ved datasentre</a:t>
            </a:r>
          </a:p>
          <a:p>
            <a:r>
              <a:rPr lang="nb-NO" dirty="0"/>
              <a:t>Fiber etableringer ved AMK</a:t>
            </a:r>
          </a:p>
          <a:p>
            <a:r>
              <a:rPr lang="nb-NO" dirty="0"/>
              <a:t>Omlegging av Legevaktsentraler og Akuttmottak i Nord-Norge</a:t>
            </a:r>
          </a:p>
          <a:p>
            <a:r>
              <a:rPr lang="nb-NO" dirty="0"/>
              <a:t>Omlegging av Legevaktsentraler og Akuttmottak i Midt og Vest Norge</a:t>
            </a:r>
          </a:p>
          <a:p>
            <a:r>
              <a:rPr lang="nb-NO" dirty="0"/>
              <a:t>Omlegging av Oslo Legevaktsentral</a:t>
            </a:r>
          </a:p>
          <a:p>
            <a:endParaRPr lang="nb-NO" dirty="0"/>
          </a:p>
        </p:txBody>
      </p:sp>
      <p:sp>
        <p:nvSpPr>
          <p:cNvPr id="3" name="Tittel 2">
            <a:extLst>
              <a:ext uri="{FF2B5EF4-FFF2-40B4-BE49-F238E27FC236}">
                <a16:creationId xmlns:a16="http://schemas.microsoft.com/office/drawing/2014/main" id="{71C5B65B-7CAB-44B7-9CF8-55A7C564AEE4}"/>
              </a:ext>
            </a:extLst>
          </p:cNvPr>
          <p:cNvSpPr>
            <a:spLocks noGrp="1"/>
          </p:cNvSpPr>
          <p:nvPr>
            <p:ph type="title"/>
          </p:nvPr>
        </p:nvSpPr>
        <p:spPr/>
        <p:txBody>
          <a:bodyPr/>
          <a:lstStyle/>
          <a:p>
            <a:r>
              <a:rPr lang="nb-NO" dirty="0"/>
              <a:t>Aktiviteter i prosjektet i Q1</a:t>
            </a:r>
          </a:p>
        </p:txBody>
      </p:sp>
    </p:spTree>
    <p:extLst>
      <p:ext uri="{BB962C8B-B14F-4D97-AF65-F5344CB8AC3E}">
        <p14:creationId xmlns:p14="http://schemas.microsoft.com/office/powerpoint/2010/main" val="255105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68E476B-D908-4850-9371-B861E84BA332}"/>
              </a:ext>
            </a:extLst>
          </p:cNvPr>
          <p:cNvSpPr>
            <a:spLocks noGrp="1"/>
          </p:cNvSpPr>
          <p:nvPr>
            <p:ph idx="1"/>
          </p:nvPr>
        </p:nvSpPr>
        <p:spPr/>
        <p:txBody>
          <a:bodyPr/>
          <a:lstStyle/>
          <a:p>
            <a:r>
              <a:rPr lang="nb-NO" dirty="0"/>
              <a:t>Telenor etablerer redundant fiber til lokasjonen</a:t>
            </a:r>
          </a:p>
          <a:p>
            <a:pPr lvl="1"/>
            <a:r>
              <a:rPr lang="nb-NO" dirty="0"/>
              <a:t>Blir førende for hvor omlegging kan utføres når.</a:t>
            </a:r>
          </a:p>
          <a:p>
            <a:r>
              <a:rPr lang="nb-NO" dirty="0"/>
              <a:t>Enes om omleggings tidspunkt for aktuell AMK sentral</a:t>
            </a:r>
          </a:p>
          <a:p>
            <a:r>
              <a:rPr lang="nb-NO" dirty="0"/>
              <a:t>Forventet tidsperiode: Q2 – Q3 - 2022</a:t>
            </a:r>
          </a:p>
          <a:p>
            <a:endParaRPr lang="nb-NO" dirty="0"/>
          </a:p>
          <a:p>
            <a:endParaRPr lang="nb-NO" dirty="0"/>
          </a:p>
        </p:txBody>
      </p:sp>
      <p:sp>
        <p:nvSpPr>
          <p:cNvPr id="3" name="Tittel 2">
            <a:extLst>
              <a:ext uri="{FF2B5EF4-FFF2-40B4-BE49-F238E27FC236}">
                <a16:creationId xmlns:a16="http://schemas.microsoft.com/office/drawing/2014/main" id="{53D328FB-2B73-4F2B-B090-65FB50014694}"/>
              </a:ext>
            </a:extLst>
          </p:cNvPr>
          <p:cNvSpPr>
            <a:spLocks noGrp="1"/>
          </p:cNvSpPr>
          <p:nvPr>
            <p:ph type="title"/>
          </p:nvPr>
        </p:nvSpPr>
        <p:spPr/>
        <p:txBody>
          <a:bodyPr/>
          <a:lstStyle/>
          <a:p>
            <a:r>
              <a:rPr lang="nb-NO" dirty="0"/>
              <a:t>AMK sentralene - omlegging</a:t>
            </a:r>
          </a:p>
        </p:txBody>
      </p:sp>
      <p:pic>
        <p:nvPicPr>
          <p:cNvPr id="1026" name="Picture 2" descr="Seriekobling og parallellkobling | Kjell.com">
            <a:extLst>
              <a:ext uri="{FF2B5EF4-FFF2-40B4-BE49-F238E27FC236}">
                <a16:creationId xmlns:a16="http://schemas.microsoft.com/office/drawing/2014/main" id="{ECBE3FFF-A694-41A2-93ED-2108AC634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174" y="4699109"/>
            <a:ext cx="285750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5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7D149D3-EFCD-4616-B3D4-DF55B224DB58}"/>
              </a:ext>
            </a:extLst>
          </p:cNvPr>
          <p:cNvSpPr>
            <a:spLocks noGrp="1"/>
          </p:cNvSpPr>
          <p:nvPr>
            <p:ph idx="1"/>
          </p:nvPr>
        </p:nvSpPr>
        <p:spPr/>
        <p:txBody>
          <a:bodyPr/>
          <a:lstStyle/>
          <a:p>
            <a:r>
              <a:rPr lang="nb-NO" dirty="0"/>
              <a:t>Helsedirektoratet</a:t>
            </a:r>
          </a:p>
          <a:p>
            <a:r>
              <a:rPr lang="nb-NO" dirty="0"/>
              <a:t>DSB</a:t>
            </a:r>
          </a:p>
          <a:p>
            <a:r>
              <a:rPr lang="nb-NO" dirty="0"/>
              <a:t>Brann</a:t>
            </a:r>
          </a:p>
          <a:p>
            <a:r>
              <a:rPr lang="nb-NO" dirty="0"/>
              <a:t>Politi</a:t>
            </a:r>
          </a:p>
          <a:p>
            <a:endParaRPr lang="nb-NO" dirty="0"/>
          </a:p>
          <a:p>
            <a:r>
              <a:rPr lang="nb-NO" dirty="0"/>
              <a:t>Samt godt samarbeid med Telenor</a:t>
            </a:r>
          </a:p>
          <a:p>
            <a:endParaRPr lang="nb-NO" dirty="0"/>
          </a:p>
        </p:txBody>
      </p:sp>
      <p:sp>
        <p:nvSpPr>
          <p:cNvPr id="3" name="Tittel 2">
            <a:extLst>
              <a:ext uri="{FF2B5EF4-FFF2-40B4-BE49-F238E27FC236}">
                <a16:creationId xmlns:a16="http://schemas.microsoft.com/office/drawing/2014/main" id="{E35FAC22-8957-4CA8-A890-6EEABB0B8A14}"/>
              </a:ext>
            </a:extLst>
          </p:cNvPr>
          <p:cNvSpPr>
            <a:spLocks noGrp="1"/>
          </p:cNvSpPr>
          <p:nvPr>
            <p:ph type="title"/>
          </p:nvPr>
        </p:nvSpPr>
        <p:spPr/>
        <p:txBody>
          <a:bodyPr/>
          <a:lstStyle/>
          <a:p>
            <a:r>
              <a:rPr lang="nb-NO" dirty="0"/>
              <a:t>Tverrfaglige dialoger</a:t>
            </a:r>
          </a:p>
        </p:txBody>
      </p:sp>
      <p:pic>
        <p:nvPicPr>
          <p:cNvPr id="5" name="Bilde 4">
            <a:extLst>
              <a:ext uri="{FF2B5EF4-FFF2-40B4-BE49-F238E27FC236}">
                <a16:creationId xmlns:a16="http://schemas.microsoft.com/office/drawing/2014/main" id="{CC16F505-9189-44AD-887F-098BB0E56B41}"/>
              </a:ext>
            </a:extLst>
          </p:cNvPr>
          <p:cNvPicPr>
            <a:picLocks noChangeAspect="1"/>
          </p:cNvPicPr>
          <p:nvPr/>
        </p:nvPicPr>
        <p:blipFill>
          <a:blip r:embed="rId2"/>
          <a:stretch>
            <a:fillRect/>
          </a:stretch>
        </p:blipFill>
        <p:spPr>
          <a:xfrm>
            <a:off x="7568434" y="2626451"/>
            <a:ext cx="503512" cy="664573"/>
          </a:xfrm>
          <a:prstGeom prst="rect">
            <a:avLst/>
          </a:prstGeom>
        </p:spPr>
      </p:pic>
      <p:pic>
        <p:nvPicPr>
          <p:cNvPr id="7" name="Bilde 6">
            <a:extLst>
              <a:ext uri="{FF2B5EF4-FFF2-40B4-BE49-F238E27FC236}">
                <a16:creationId xmlns:a16="http://schemas.microsoft.com/office/drawing/2014/main" id="{E9FE5CA0-7012-4396-9B81-F322269842DB}"/>
              </a:ext>
            </a:extLst>
          </p:cNvPr>
          <p:cNvPicPr>
            <a:picLocks noChangeAspect="1"/>
          </p:cNvPicPr>
          <p:nvPr/>
        </p:nvPicPr>
        <p:blipFill>
          <a:blip r:embed="rId3"/>
          <a:stretch>
            <a:fillRect/>
          </a:stretch>
        </p:blipFill>
        <p:spPr>
          <a:xfrm>
            <a:off x="7568434" y="3361506"/>
            <a:ext cx="1285875" cy="438150"/>
          </a:xfrm>
          <a:prstGeom prst="rect">
            <a:avLst/>
          </a:prstGeom>
        </p:spPr>
      </p:pic>
      <p:pic>
        <p:nvPicPr>
          <p:cNvPr id="9" name="Bilde 8">
            <a:extLst>
              <a:ext uri="{FF2B5EF4-FFF2-40B4-BE49-F238E27FC236}">
                <a16:creationId xmlns:a16="http://schemas.microsoft.com/office/drawing/2014/main" id="{51ADEB91-E59F-4A81-96F0-BA8E6E7F5D52}"/>
              </a:ext>
            </a:extLst>
          </p:cNvPr>
          <p:cNvPicPr>
            <a:picLocks noChangeAspect="1"/>
          </p:cNvPicPr>
          <p:nvPr/>
        </p:nvPicPr>
        <p:blipFill>
          <a:blip r:embed="rId4"/>
          <a:stretch>
            <a:fillRect/>
          </a:stretch>
        </p:blipFill>
        <p:spPr>
          <a:xfrm>
            <a:off x="7422602" y="1637764"/>
            <a:ext cx="2609850" cy="447675"/>
          </a:xfrm>
          <a:prstGeom prst="rect">
            <a:avLst/>
          </a:prstGeom>
        </p:spPr>
      </p:pic>
      <p:pic>
        <p:nvPicPr>
          <p:cNvPr id="11" name="Bilde 10">
            <a:extLst>
              <a:ext uri="{FF2B5EF4-FFF2-40B4-BE49-F238E27FC236}">
                <a16:creationId xmlns:a16="http://schemas.microsoft.com/office/drawing/2014/main" id="{00103F23-4048-4774-8FEA-63736E908364}"/>
              </a:ext>
            </a:extLst>
          </p:cNvPr>
          <p:cNvPicPr>
            <a:picLocks noChangeAspect="1"/>
          </p:cNvPicPr>
          <p:nvPr/>
        </p:nvPicPr>
        <p:blipFill>
          <a:blip r:embed="rId5"/>
          <a:stretch>
            <a:fillRect/>
          </a:stretch>
        </p:blipFill>
        <p:spPr>
          <a:xfrm>
            <a:off x="7422602" y="2058913"/>
            <a:ext cx="1028700" cy="485775"/>
          </a:xfrm>
          <a:prstGeom prst="rect">
            <a:avLst/>
          </a:prstGeom>
        </p:spPr>
      </p:pic>
      <p:pic>
        <p:nvPicPr>
          <p:cNvPr id="15" name="Bilde 14">
            <a:extLst>
              <a:ext uri="{FF2B5EF4-FFF2-40B4-BE49-F238E27FC236}">
                <a16:creationId xmlns:a16="http://schemas.microsoft.com/office/drawing/2014/main" id="{0270D221-0B86-4EF8-8235-4C95DDE50E3B}"/>
              </a:ext>
            </a:extLst>
          </p:cNvPr>
          <p:cNvPicPr>
            <a:picLocks noChangeAspect="1"/>
          </p:cNvPicPr>
          <p:nvPr/>
        </p:nvPicPr>
        <p:blipFill>
          <a:blip r:embed="rId6"/>
          <a:stretch>
            <a:fillRect/>
          </a:stretch>
        </p:blipFill>
        <p:spPr>
          <a:xfrm>
            <a:off x="7568434" y="4824853"/>
            <a:ext cx="1755884" cy="857285"/>
          </a:xfrm>
          <a:prstGeom prst="rect">
            <a:avLst/>
          </a:prstGeom>
        </p:spPr>
      </p:pic>
    </p:spTree>
    <p:extLst>
      <p:ext uri="{BB962C8B-B14F-4D97-AF65-F5344CB8AC3E}">
        <p14:creationId xmlns:p14="http://schemas.microsoft.com/office/powerpoint/2010/main" val="3243240274"/>
      </p:ext>
    </p:extLst>
  </p:cSld>
  <p:clrMapOvr>
    <a:masterClrMapping/>
  </p:clrMapOvr>
</p:sld>
</file>

<file path=ppt/theme/theme1.xml><?xml version="1.0" encoding="utf-8"?>
<a:theme xmlns:a="http://schemas.openxmlformats.org/drawingml/2006/main" name="Offentlig">
  <a:themeElements>
    <a:clrScheme name="HDO">
      <a:dk1>
        <a:srgbClr val="000000"/>
      </a:dk1>
      <a:lt1>
        <a:sysClr val="window" lastClr="FFFFFF"/>
      </a:lt1>
      <a:dk2>
        <a:srgbClr val="003283"/>
      </a:dk2>
      <a:lt2>
        <a:srgbClr val="FFFFFF"/>
      </a:lt2>
      <a:accent1>
        <a:srgbClr val="ABB7B2"/>
      </a:accent1>
      <a:accent2>
        <a:srgbClr val="2CB5B5"/>
      </a:accent2>
      <a:accent3>
        <a:srgbClr val="AFCA0B"/>
      </a:accent3>
      <a:accent4>
        <a:srgbClr val="FFCE00"/>
      </a:accent4>
      <a:accent5>
        <a:srgbClr val="ED7004"/>
      </a:accent5>
      <a:accent6>
        <a:srgbClr val="9F579E"/>
      </a:accent6>
      <a:hlink>
        <a:srgbClr val="E3A610"/>
      </a:hlink>
      <a:folHlink>
        <a:srgbClr val="81A9E1"/>
      </a:folHlink>
    </a:clrScheme>
    <a:fontScheme name="H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O - 2019" id="{B647325C-583A-4E6D-961A-98EA6763F81D}" vid="{C32E35CA-4685-4638-AB74-9733EA836500}"/>
    </a:ext>
  </a:extLst>
</a:theme>
</file>

<file path=ppt/theme/theme2.xml><?xml version="1.0" encoding="utf-8"?>
<a:theme xmlns:a="http://schemas.openxmlformats.org/drawingml/2006/main" name="Unntatt offentligheten klassifisert intern">
  <a:themeElements>
    <a:clrScheme name="HDO">
      <a:dk1>
        <a:srgbClr val="000000"/>
      </a:dk1>
      <a:lt1>
        <a:sysClr val="window" lastClr="FFFFFF"/>
      </a:lt1>
      <a:dk2>
        <a:srgbClr val="003283"/>
      </a:dk2>
      <a:lt2>
        <a:srgbClr val="FFFFFF"/>
      </a:lt2>
      <a:accent1>
        <a:srgbClr val="ABB7B2"/>
      </a:accent1>
      <a:accent2>
        <a:srgbClr val="2CB5B5"/>
      </a:accent2>
      <a:accent3>
        <a:srgbClr val="AFCA0B"/>
      </a:accent3>
      <a:accent4>
        <a:srgbClr val="FFCE00"/>
      </a:accent4>
      <a:accent5>
        <a:srgbClr val="ED7004"/>
      </a:accent5>
      <a:accent6>
        <a:srgbClr val="9F579E"/>
      </a:accent6>
      <a:hlink>
        <a:srgbClr val="E3A610"/>
      </a:hlink>
      <a:folHlink>
        <a:srgbClr val="81A9E1"/>
      </a:folHlink>
    </a:clrScheme>
    <a:fontScheme name="H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O - 2019" id="{B647325C-583A-4E6D-961A-98EA6763F81D}" vid="{425C719C-24C2-49A3-82A2-260134446F66}"/>
    </a:ext>
  </a:extLst>
</a:theme>
</file>

<file path=ppt/theme/theme3.xml><?xml version="1.0" encoding="utf-8"?>
<a:theme xmlns:a="http://schemas.openxmlformats.org/drawingml/2006/main" name="Unntatt offentligheten klassifisert fortrolig">
  <a:themeElements>
    <a:clrScheme name="HDO">
      <a:dk1>
        <a:srgbClr val="000000"/>
      </a:dk1>
      <a:lt1>
        <a:sysClr val="window" lastClr="FFFFFF"/>
      </a:lt1>
      <a:dk2>
        <a:srgbClr val="003283"/>
      </a:dk2>
      <a:lt2>
        <a:srgbClr val="FFFFFF"/>
      </a:lt2>
      <a:accent1>
        <a:srgbClr val="ABB7B2"/>
      </a:accent1>
      <a:accent2>
        <a:srgbClr val="2CB5B5"/>
      </a:accent2>
      <a:accent3>
        <a:srgbClr val="AFCA0B"/>
      </a:accent3>
      <a:accent4>
        <a:srgbClr val="FFCE00"/>
      </a:accent4>
      <a:accent5>
        <a:srgbClr val="ED7004"/>
      </a:accent5>
      <a:accent6>
        <a:srgbClr val="9F579E"/>
      </a:accent6>
      <a:hlink>
        <a:srgbClr val="E3A610"/>
      </a:hlink>
      <a:folHlink>
        <a:srgbClr val="81A9E1"/>
      </a:folHlink>
    </a:clrScheme>
    <a:fontScheme name="H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O - 2019" id="{B647325C-583A-4E6D-961A-98EA6763F81D}" vid="{00127316-E0A9-48ED-B223-2040DAA1DF84}"/>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573198B1DB5384EAD1693A75E5B781D" ma:contentTypeVersion="15" ma:contentTypeDescription="Opprett et nytt dokument." ma:contentTypeScope="" ma:versionID="5ed5671cda2cb46f2a445bf49aa30948">
  <xsd:schema xmlns:xsd="http://www.w3.org/2001/XMLSchema" xmlns:xs="http://www.w3.org/2001/XMLSchema" xmlns:p="http://schemas.microsoft.com/office/2006/metadata/properties" xmlns:ns1="http://schemas.microsoft.com/sharepoint/v3" xmlns:ns2="da90fb1e-9177-4a23-a31f-b8eee991303f" targetNamespace="http://schemas.microsoft.com/office/2006/metadata/properties" ma:root="true" ma:fieldsID="eefa0b50cb10af86d861aa25a58566a3" ns1:_="" ns2:_="">
    <xsd:import namespace="http://schemas.microsoft.com/sharepoint/v3"/>
    <xsd:import namespace="da90fb1e-9177-4a23-a31f-b8eee991303f"/>
    <xsd:element name="properties">
      <xsd:complexType>
        <xsd:sequence>
          <xsd:element name="documentManagement">
            <xsd:complexType>
              <xsd:all>
                <xsd:element ref="ns2:TaxKeywordTaxHTField" minOccurs="0"/>
                <xsd:element ref="ns2:TaxCatchAll" minOccurs="0"/>
                <xsd:element ref="ns2:TaxCatchAllLabel" minOccurs="0"/>
                <xsd:element ref="ns2:FNSPRollUpIngres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14"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90fb1e-9177-4a23-a31f-b8eee991303f"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3a32f64b-c13c-4341-a027-bd1c2b2ea868}" ma:internalName="TaxCatchAll" ma:showField="CatchAllData" ma:web="da90fb1e-9177-4a23-a31f-b8eee991303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3a32f64b-c13c-4341-a027-bd1c2b2ea868}" ma:internalName="TaxCatchAllLabel" ma:readOnly="true" ma:showField="CatchAllDataLabel" ma:web="da90fb1e-9177-4a23-a31f-b8eee991303f">
      <xsd:complexType>
        <xsd:complexContent>
          <xsd:extension base="dms:MultiChoiceLookup">
            <xsd:sequence>
              <xsd:element name="Value" type="dms:Lookup" maxOccurs="unbounded" minOccurs="0" nillable="true"/>
            </xsd:sequence>
          </xsd:extension>
        </xsd:complexContent>
      </xsd:complexType>
    </xsd:element>
    <xsd:element name="FNSPRollUpIngress" ma:index="12"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NSPRollUpIngress xmlns="da90fb1e-9177-4a23-a31f-b8eee991303f" xsi:nil="true"/>
    <TaxKeywordTaxHTField xmlns="da90fb1e-9177-4a23-a31f-b8eee991303f">
      <Terms xmlns="http://schemas.microsoft.com/office/infopath/2007/PartnerControls"/>
    </TaxKeywordTaxHTField>
    <PublishingExpirationDate xmlns="http://schemas.microsoft.com/sharepoint/v3" xsi:nil="true"/>
    <PublishingStartDate xmlns="http://schemas.microsoft.com/sharepoint/v3" xsi:nil="true"/>
    <TaxCatchAll xmlns="da90fb1e-9177-4a23-a31f-b8eee991303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429146-07EF-4792-B677-3F3BC8F4AE36}"/>
</file>

<file path=customXml/itemProps2.xml><?xml version="1.0" encoding="utf-8"?>
<ds:datastoreItem xmlns:ds="http://schemas.openxmlformats.org/officeDocument/2006/customXml" ds:itemID="{641C8424-71FD-4353-A824-9FEC397B2ECE}"/>
</file>

<file path=customXml/itemProps3.xml><?xml version="1.0" encoding="utf-8"?>
<ds:datastoreItem xmlns:ds="http://schemas.openxmlformats.org/officeDocument/2006/customXml" ds:itemID="{A42EA285-8EFD-4312-8B8C-8D300333CEB0}"/>
</file>

<file path=docProps/app.xml><?xml version="1.0" encoding="utf-8"?>
<Properties xmlns="http://schemas.openxmlformats.org/officeDocument/2006/extended-properties" xmlns:vt="http://schemas.openxmlformats.org/officeDocument/2006/docPropsVTypes">
  <Template/>
  <TotalTime>435</TotalTime>
  <Words>667</Words>
  <Application>Microsoft Office PowerPoint</Application>
  <PresentationFormat>Widescreen</PresentationFormat>
  <Paragraphs>74</Paragraphs>
  <Slides>11</Slides>
  <Notes>1</Notes>
  <HiddenSlides>0</HiddenSlides>
  <MMClips>0</MMClips>
  <ScaleCrop>false</ScaleCrop>
  <HeadingPairs>
    <vt:vector size="6" baseType="variant">
      <vt:variant>
        <vt:lpstr>Brukte skrifter</vt:lpstr>
      </vt:variant>
      <vt:variant>
        <vt:i4>3</vt:i4>
      </vt:variant>
      <vt:variant>
        <vt:lpstr>Tema</vt:lpstr>
      </vt:variant>
      <vt:variant>
        <vt:i4>3</vt:i4>
      </vt:variant>
      <vt:variant>
        <vt:lpstr>Lysbildetitler</vt:lpstr>
      </vt:variant>
      <vt:variant>
        <vt:i4>11</vt:i4>
      </vt:variant>
    </vt:vector>
  </HeadingPairs>
  <TitlesOfParts>
    <vt:vector size="17" baseType="lpstr">
      <vt:lpstr>Arial</vt:lpstr>
      <vt:lpstr>Calibri</vt:lpstr>
      <vt:lpstr>Segoe UI</vt:lpstr>
      <vt:lpstr>Offentlig</vt:lpstr>
      <vt:lpstr>Unntatt offentligheten klassifisert intern</vt:lpstr>
      <vt:lpstr>Unntatt offentligheten klassifisert fortrolig</vt:lpstr>
      <vt:lpstr>Fra ISDN til IP-Telefoni</vt:lpstr>
      <vt:lpstr>Bakgrunn</vt:lpstr>
      <vt:lpstr>Løsning</vt:lpstr>
      <vt:lpstr>Hvorfor denne løsningen</vt:lpstr>
      <vt:lpstr>Hva betyr dette for meg som operatør?</vt:lpstr>
      <vt:lpstr>Hva er gjennomført</vt:lpstr>
      <vt:lpstr>Aktiviteter i prosjektet i Q1</vt:lpstr>
      <vt:lpstr>AMK sentralene - omlegging</vt:lpstr>
      <vt:lpstr>Tverrfaglige dialoger</vt:lpstr>
      <vt:lpstr>Stor takk til alle kontrollrom</vt:lpstr>
      <vt:lpstr>Hvordan finner jeg info fremover?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simen Gulliksen</dc:creator>
  <cp:keywords>_£Bilde</cp:keywords>
  <cp:lastModifiedBy>Truls Nergaard</cp:lastModifiedBy>
  <cp:revision>22</cp:revision>
  <dcterms:created xsi:type="dcterms:W3CDTF">2019-01-24T08:17:29Z</dcterms:created>
  <dcterms:modified xsi:type="dcterms:W3CDTF">2022-01-25T13:05:16Z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0x010100B573198B1DB5384EAD1693A75E5B781D</vt:lpwstr>
  </property>
</Properties>
</file>