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7" r:id="rId3"/>
    <p:sldId id="286" r:id="rId4"/>
    <p:sldId id="275" r:id="rId5"/>
    <p:sldId id="279" r:id="rId6"/>
    <p:sldId id="285" r:id="rId7"/>
    <p:sldId id="274" r:id="rId8"/>
    <p:sldId id="282" r:id="rId9"/>
    <p:sldId id="283" r:id="rId10"/>
    <p:sldId id="284" r:id="rId1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BE4519EF-531D-4831-8B4B-8D7A0C0B7BD7}"/>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endParaRPr lang="nb-NO"/>
          </a:p>
        </p:txBody>
      </p:sp>
      <p:sp>
        <p:nvSpPr>
          <p:cNvPr id="3" name="Plassholder for dato 2">
            <a:extLst>
              <a:ext uri="{FF2B5EF4-FFF2-40B4-BE49-F238E27FC236}">
                <a16:creationId xmlns:a16="http://schemas.microsoft.com/office/drawing/2014/main" id="{EB987A9B-FA8E-4F94-81C4-8D4F226063D9}"/>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fld id="{58345CE5-46F8-4119-9DDC-58293215D456}" type="datetime1">
              <a:rPr lang="nb-NO"/>
              <a:pPr lvl="0"/>
              <a:t>16.02.2022</a:t>
            </a:fld>
            <a:endParaRPr lang="nb-NO"/>
          </a:p>
        </p:txBody>
      </p:sp>
      <p:sp>
        <p:nvSpPr>
          <p:cNvPr id="4" name="Plassholder for lysbilde 3">
            <a:extLst>
              <a:ext uri="{FF2B5EF4-FFF2-40B4-BE49-F238E27FC236}">
                <a16:creationId xmlns:a16="http://schemas.microsoft.com/office/drawing/2014/main" id="{C3DC9FC2-9EC5-4349-91A3-7DEBE29F620B}"/>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Plassholder for notater 4">
            <a:extLst>
              <a:ext uri="{FF2B5EF4-FFF2-40B4-BE49-F238E27FC236}">
                <a16:creationId xmlns:a16="http://schemas.microsoft.com/office/drawing/2014/main" id="{60A7E704-3F3C-4BFA-81C5-9F3BE83A30BA}"/>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a:extLst>
              <a:ext uri="{FF2B5EF4-FFF2-40B4-BE49-F238E27FC236}">
                <a16:creationId xmlns:a16="http://schemas.microsoft.com/office/drawing/2014/main" id="{5F33229F-0C07-47B8-AD9B-DF404E7D26B5}"/>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endParaRPr lang="nb-NO"/>
          </a:p>
        </p:txBody>
      </p:sp>
      <p:sp>
        <p:nvSpPr>
          <p:cNvPr id="7" name="Plassholder for lysbildenummer 6">
            <a:extLst>
              <a:ext uri="{FF2B5EF4-FFF2-40B4-BE49-F238E27FC236}">
                <a16:creationId xmlns:a16="http://schemas.microsoft.com/office/drawing/2014/main" id="{A06C1507-4189-4A74-B0BC-61BA54BC7D21}"/>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fld id="{EDF6C724-3A58-4E35-849F-DE285FED899F}" type="slidenum">
              <a:t>‹#›</a:t>
            </a:fld>
            <a:endParaRPr lang="nb-NO"/>
          </a:p>
        </p:txBody>
      </p:sp>
    </p:spTree>
    <p:extLst>
      <p:ext uri="{BB962C8B-B14F-4D97-AF65-F5344CB8AC3E}">
        <p14:creationId xmlns:p14="http://schemas.microsoft.com/office/powerpoint/2010/main" val="1073636729"/>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7D0B0AF-6F05-4036-8341-4F46E7A0D9F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3E2E18C-C1C2-4FFF-9E44-7B8AAEB60437}"/>
              </a:ext>
            </a:extLst>
          </p:cNvPr>
          <p:cNvSpPr txBox="1">
            <a:spLocks noGrp="1"/>
          </p:cNvSpPr>
          <p:nvPr>
            <p:ph type="body" sz="quarter" idx="1"/>
          </p:nvPr>
        </p:nvSpPr>
        <p:spPr/>
        <p:txBody>
          <a:bodyPr/>
          <a:lstStyle/>
          <a:p>
            <a:endParaRPr lang="nb-NO"/>
          </a:p>
        </p:txBody>
      </p:sp>
      <p:sp>
        <p:nvSpPr>
          <p:cNvPr id="4" name="Plassholder for lysbildenummer 3">
            <a:extLst>
              <a:ext uri="{FF2B5EF4-FFF2-40B4-BE49-F238E27FC236}">
                <a16:creationId xmlns:a16="http://schemas.microsoft.com/office/drawing/2014/main" id="{49409DEC-26C3-48A9-9133-4DAFD7272F8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AFE913-6B3B-4D62-B06A-743AED390574}" type="slidenum">
              <a:t>1</a:t>
            </a:fld>
            <a:endParaRPr lang="nb-NO"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520CEE2-F5D4-41AA-AC24-9C0DE6483F5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1C3A7C3-AF6F-4FB2-88F1-285F4B76C400}"/>
              </a:ext>
            </a:extLst>
          </p:cNvPr>
          <p:cNvSpPr txBox="1">
            <a:spLocks noGrp="1"/>
          </p:cNvSpPr>
          <p:nvPr>
            <p:ph type="body" sz="quarter" idx="1"/>
          </p:nvPr>
        </p:nvSpPr>
        <p:spPr/>
        <p:txBody>
          <a:bodyPr/>
          <a:lstStyle/>
          <a:p>
            <a:pPr lvl="0"/>
            <a:r>
              <a:rPr lang="nb-NO" b="1"/>
              <a:t>I 2021 ble «Spesialisthelsetjenester til den samiske befolkningen» utarbeidet. Der står det bl.a. at:</a:t>
            </a:r>
          </a:p>
          <a:p>
            <a:pPr lvl="0"/>
            <a:endParaRPr lang="nb-NO"/>
          </a:p>
          <a:p>
            <a:pPr marL="171450" lvl="0" indent="-171450">
              <a:buSzPct val="100000"/>
              <a:buFont typeface="Wingdings" pitchFamily="2"/>
              <a:buChar char="Ø"/>
            </a:pPr>
            <a:r>
              <a:rPr lang="nb-NO" i="1">
                <a:latin typeface="Arial" pitchFamily="34"/>
              </a:rPr>
              <a:t>Å tilby «pasientens helsetjeneste» til den samiske befolkningen innebærer at helsepersonell må ha tilstrekkelig kunnskap om samisk språk og kultur og at innholdet i, og organiseringen av tilbudet er tilpasset behovene til de samiske pasientene.</a:t>
            </a:r>
          </a:p>
          <a:p>
            <a:pPr marL="171450" lvl="0" indent="-171450">
              <a:buSzPct val="100000"/>
              <a:buFont typeface="Wingdings" pitchFamily="2"/>
              <a:buChar char="Ø"/>
            </a:pPr>
            <a:endParaRPr lang="nb-NO" i="1">
              <a:latin typeface="Arial" pitchFamily="34"/>
            </a:endParaRPr>
          </a:p>
          <a:p>
            <a:pPr marL="171450" lvl="0" indent="-171450">
              <a:buSzPct val="100000"/>
              <a:buFont typeface="Wingdings" pitchFamily="2"/>
              <a:buChar char="Ø"/>
            </a:pPr>
            <a:r>
              <a:rPr lang="nb-NO" i="1">
                <a:latin typeface="Arial" pitchFamily="34"/>
              </a:rPr>
              <a:t>Utvikle samisk tolketjeneste til et nasjonalt tilbud på nordsamisk, sørsamisk og lulesamisk.</a:t>
            </a:r>
          </a:p>
        </p:txBody>
      </p:sp>
      <p:sp>
        <p:nvSpPr>
          <p:cNvPr id="4" name="Plassholder for lysbildenummer 3">
            <a:extLst>
              <a:ext uri="{FF2B5EF4-FFF2-40B4-BE49-F238E27FC236}">
                <a16:creationId xmlns:a16="http://schemas.microsoft.com/office/drawing/2014/main" id="{3E3BC380-49E5-4869-9C8A-298BEA6FCC3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FE668F6-43E6-4749-BF77-F50629CF091C}" type="slidenum">
              <a:t>2</a:t>
            </a:fld>
            <a:endParaRPr lang="nb-NO"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B996206-AA91-4582-894F-19533A3AE45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2F7C605-2A3A-440B-89CE-526CFBC11BD1}"/>
              </a:ext>
            </a:extLst>
          </p:cNvPr>
          <p:cNvSpPr txBox="1">
            <a:spLocks noGrp="1"/>
          </p:cNvSpPr>
          <p:nvPr>
            <p:ph type="body" sz="quarter" idx="1"/>
          </p:nvPr>
        </p:nvSpPr>
        <p:spPr/>
        <p:txBody>
          <a:bodyPr/>
          <a:lstStyle/>
          <a:p>
            <a:pPr lvl="0"/>
            <a:r>
              <a:rPr lang="nb-NO" b="1"/>
              <a:t>Helse- og omsorgsdepartementet</a:t>
            </a:r>
            <a:r>
              <a:rPr lang="nb-NO"/>
              <a:t> har gitt oppdrag til de regionale helseforetakene og gitt Helse Nord RHF et hovedansvar for oppgaven.</a:t>
            </a:r>
          </a:p>
          <a:p>
            <a:pPr lvl="0"/>
            <a:endParaRPr lang="nb-NO"/>
          </a:p>
          <a:p>
            <a:pPr lvl="0"/>
            <a:r>
              <a:rPr lang="nb-NO" b="1"/>
              <a:t>Helsetjenestens driftsorganisasjon for nødnett HF (HDO) </a:t>
            </a:r>
            <a:r>
              <a:rPr lang="nb-NO"/>
              <a:t>eies av de regionale helseforetakene. HDO har fått i oppdrag å bistå med gjennomføringen av oppgaven.</a:t>
            </a:r>
          </a:p>
          <a:p>
            <a:pPr lvl="0"/>
            <a:endParaRPr lang="nb-NO" b="1"/>
          </a:p>
          <a:p>
            <a:pPr lvl="0"/>
            <a:r>
              <a:rPr lang="nb-NO" b="1"/>
              <a:t>Helse Nord RHF </a:t>
            </a:r>
            <a:r>
              <a:rPr lang="nb-NO"/>
              <a:t>har bedt HDO om å bidra med prosjektlederkompetanse.</a:t>
            </a:r>
            <a:endParaRPr lang="nb-NO" b="1"/>
          </a:p>
        </p:txBody>
      </p:sp>
      <p:sp>
        <p:nvSpPr>
          <p:cNvPr id="4" name="Plassholder for lysbildenummer 3">
            <a:extLst>
              <a:ext uri="{FF2B5EF4-FFF2-40B4-BE49-F238E27FC236}">
                <a16:creationId xmlns:a16="http://schemas.microsoft.com/office/drawing/2014/main" id="{295A5DE6-2C62-47C8-B770-F1CA7DBEEBC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64CED9-2987-45BD-A2C4-4FDB5E1B6C0F}" type="slidenum">
              <a:t>3</a:t>
            </a:fld>
            <a:endParaRPr lang="nb-NO"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33CFD09-C9E1-4AD9-8009-566827951A6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8C6262A-AA26-4744-AF9A-1C72E386C1D6}"/>
              </a:ext>
            </a:extLst>
          </p:cNvPr>
          <p:cNvSpPr txBox="1">
            <a:spLocks noGrp="1"/>
          </p:cNvSpPr>
          <p:nvPr>
            <p:ph type="body" sz="quarter" idx="1"/>
          </p:nvPr>
        </p:nvSpPr>
        <p:spPr/>
        <p:txBody>
          <a:bodyPr/>
          <a:lstStyle/>
          <a:p>
            <a:pPr lvl="0"/>
            <a:r>
              <a:rPr lang="nb-NO"/>
              <a:t>Oppgaven fra HOD er </a:t>
            </a:r>
            <a:r>
              <a:rPr lang="nb-NO" i="1"/>
              <a:t>å utrede </a:t>
            </a:r>
            <a:r>
              <a:rPr lang="nb-NO"/>
              <a:t>muligheten for nasjonal døgnkontinuerlig tolketjeneste på de tre samiske språkene. Når det plasseres inn i Digitaliseringsdirektoratets Prosjektveiviser, skal vi først gjennomføre «konseptfasen».</a:t>
            </a:r>
          </a:p>
          <a:p>
            <a:pPr lvl="0"/>
            <a:endParaRPr lang="nb-NO"/>
          </a:p>
          <a:p>
            <a:pPr lvl="0"/>
            <a:r>
              <a:rPr lang="nb-NO" b="1"/>
              <a:t>Tidsrammen for prosjektet:</a:t>
            </a:r>
          </a:p>
          <a:p>
            <a:pPr marL="171450" lvl="0" indent="-171450">
              <a:buSzPct val="100000"/>
              <a:buFont typeface="Arial" pitchFamily="34"/>
              <a:buChar char="•"/>
            </a:pPr>
            <a:r>
              <a:rPr lang="nb-NO"/>
              <a:t>I henhold til oppdraget, skal prosjektet gi sine anbefalinger innen utgangen av november 2022.</a:t>
            </a:r>
          </a:p>
          <a:p>
            <a:pPr marL="171450" lvl="0" indent="-171450">
              <a:buSzPct val="100000"/>
              <a:buFont typeface="Arial" pitchFamily="34"/>
              <a:buChar char="•"/>
            </a:pPr>
            <a:r>
              <a:rPr lang="nb-NO"/>
              <a:t>Korona restriksjonene har hemmet møtevirksomheten til prosjektet, men prosjektleder mener at det fortsatt er mulig å nå denne målsetningen.</a:t>
            </a:r>
          </a:p>
          <a:p>
            <a:pPr lvl="0"/>
            <a:endParaRPr lang="nb-NO"/>
          </a:p>
          <a:p>
            <a:pPr lvl="0"/>
            <a:endParaRPr lang="nb-NO"/>
          </a:p>
        </p:txBody>
      </p:sp>
      <p:sp>
        <p:nvSpPr>
          <p:cNvPr id="4" name="Plassholder for lysbildenummer 3">
            <a:extLst>
              <a:ext uri="{FF2B5EF4-FFF2-40B4-BE49-F238E27FC236}">
                <a16:creationId xmlns:a16="http://schemas.microsoft.com/office/drawing/2014/main" id="{F4550E09-1344-4172-8D96-99BA566542E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2D645A-14BB-4DF2-9BC9-5E9C80397466}" type="slidenum">
              <a:t>4</a:t>
            </a:fld>
            <a:endParaRPr lang="nb-NO"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29F955F-C649-4EED-A068-4BEC6E3E03E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EF5F063-75DD-46FC-8701-FE72A4CDB0C6}"/>
              </a:ext>
            </a:extLst>
          </p:cNvPr>
          <p:cNvSpPr txBox="1">
            <a:spLocks noGrp="1"/>
          </p:cNvSpPr>
          <p:nvPr>
            <p:ph type="body" sz="quarter" idx="1"/>
          </p:nvPr>
        </p:nvSpPr>
        <p:spPr/>
        <p:txBody>
          <a:bodyPr/>
          <a:lstStyle/>
          <a:p>
            <a:endParaRPr lang="nb-NO"/>
          </a:p>
        </p:txBody>
      </p:sp>
      <p:sp>
        <p:nvSpPr>
          <p:cNvPr id="4" name="Plassholder for lysbildenummer 3">
            <a:extLst>
              <a:ext uri="{FF2B5EF4-FFF2-40B4-BE49-F238E27FC236}">
                <a16:creationId xmlns:a16="http://schemas.microsoft.com/office/drawing/2014/main" id="{B68A3C16-6D1A-4CE3-888A-DECAF0FC37D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23AB13-D3FB-48BC-AA3A-8FE211A546C8}" type="slidenum">
              <a:t>5</a:t>
            </a:fld>
            <a:endParaRPr lang="nb-NO"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FF56B56-391E-42F9-821D-B3304AE6E1D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E04D0EE-ED6E-4CFD-84B8-4F074629757A}"/>
              </a:ext>
            </a:extLst>
          </p:cNvPr>
          <p:cNvSpPr txBox="1">
            <a:spLocks noGrp="1"/>
          </p:cNvSpPr>
          <p:nvPr>
            <p:ph type="body" sz="quarter" idx="1"/>
          </p:nvPr>
        </p:nvSpPr>
        <p:spPr>
          <a:xfrm>
            <a:off x="685800" y="4400549"/>
            <a:ext cx="5486400" cy="4743449"/>
          </a:xfrm>
        </p:spPr>
        <p:txBody>
          <a:bodyPr/>
          <a:lstStyle/>
          <a:p>
            <a:pPr lvl="0"/>
            <a:r>
              <a:rPr lang="nb-NO" b="1"/>
              <a:t>Beskrive «nå-situasjonen»:</a:t>
            </a:r>
          </a:p>
          <a:p>
            <a:pPr marL="171450" lvl="0" indent="-171450">
              <a:buSzPct val="100000"/>
              <a:buFont typeface="Arial" pitchFamily="34"/>
              <a:buChar char="•"/>
            </a:pPr>
            <a:r>
              <a:rPr lang="nb-NO"/>
              <a:t>Hvordan er tjenesten organisert, og hvordan fungerer dette i praksis.</a:t>
            </a:r>
          </a:p>
          <a:p>
            <a:pPr lvl="0"/>
            <a:r>
              <a:rPr lang="nb-NO" b="1"/>
              <a:t>Etablere målbilde:</a:t>
            </a:r>
          </a:p>
          <a:p>
            <a:pPr marL="171450" lvl="0" indent="-171450">
              <a:buSzPct val="100000"/>
              <a:buFont typeface="Arial" pitchFamily="34"/>
              <a:buChar char="•"/>
            </a:pPr>
            <a:r>
              <a:rPr lang="nb-NO"/>
              <a:t>Hva er det vi ønsker å oppnå?</a:t>
            </a:r>
          </a:p>
          <a:p>
            <a:pPr lvl="0"/>
            <a:r>
              <a:rPr lang="nb-NO" b="1"/>
              <a:t>Beskrive ulike konsept:</a:t>
            </a:r>
          </a:p>
          <a:p>
            <a:pPr marL="171450" lvl="0" indent="-171450">
              <a:buSzPct val="100000"/>
              <a:buFont typeface="Arial" pitchFamily="34"/>
              <a:buChar char="•"/>
            </a:pPr>
            <a:r>
              <a:rPr lang="nb-NO"/>
              <a:t>Være kreative og frigjøre oss fra dagens tjeneste og se på ulike alternativer som involverer både organisatoriske grep og teknologisk støtte i ulike former.</a:t>
            </a:r>
          </a:p>
          <a:p>
            <a:pPr lvl="0"/>
            <a:r>
              <a:rPr lang="nb-NO" b="1"/>
              <a:t>Utrede behov for teknologisk støtte:</a:t>
            </a:r>
          </a:p>
          <a:p>
            <a:pPr marL="171450" lvl="0" indent="-171450">
              <a:buSzPct val="100000"/>
              <a:buFont typeface="Arial" pitchFamily="34"/>
              <a:buChar char="•"/>
            </a:pPr>
            <a:r>
              <a:rPr lang="nb-NO"/>
              <a:t>For hvert konsept, må det vurderes hvilke teknologisk støtte som er nødvendig, og om det er realistisk å forvente at den kan gis.</a:t>
            </a:r>
          </a:p>
          <a:p>
            <a:pPr lvl="0"/>
            <a:r>
              <a:rPr lang="nb-NO" b="1"/>
              <a:t>Velge konsept:</a:t>
            </a:r>
          </a:p>
          <a:p>
            <a:pPr marL="171450" lvl="0" indent="-171450">
              <a:buSzPct val="100000"/>
              <a:buFont typeface="Arial" pitchFamily="34"/>
              <a:buChar char="•"/>
            </a:pPr>
            <a:r>
              <a:rPr lang="nb-NO"/>
              <a:t>Anbefale det konseptet som vil gi størst samlet nytte (gevinst) i forhold til samlet kostnad for samfunnet. </a:t>
            </a:r>
          </a:p>
          <a:p>
            <a:pPr marL="171450" lvl="0" indent="-171450">
              <a:buSzPct val="100000"/>
              <a:buFont typeface="Arial" pitchFamily="34"/>
              <a:buChar char="•"/>
            </a:pPr>
            <a:r>
              <a:rPr lang="nb-NO"/>
              <a:t>Dokumentere valget i konseptvalgutredning.</a:t>
            </a:r>
          </a:p>
          <a:p>
            <a:pPr lvl="0"/>
            <a:r>
              <a:rPr lang="nb-NO" b="1"/>
              <a:t>Etablere beslutningsgrunnlag (i henhold til prosjektveiviseren):</a:t>
            </a:r>
          </a:p>
          <a:p>
            <a:pPr marL="171450" lvl="0" indent="-171450">
              <a:buSzPct val="100000"/>
              <a:buFont typeface="Arial" pitchFamily="34"/>
              <a:buChar char="•"/>
            </a:pPr>
            <a:r>
              <a:rPr lang="nb-NO"/>
              <a:t>Prosjektbegrunnelse (businesscase)</a:t>
            </a:r>
          </a:p>
          <a:p>
            <a:pPr marL="171450" lvl="0" indent="-171450">
              <a:buSzPct val="100000"/>
              <a:buFont typeface="Arial" pitchFamily="34"/>
              <a:buChar char="•"/>
            </a:pPr>
            <a:r>
              <a:rPr lang="nb-NO"/>
              <a:t>Prosjektforslag</a:t>
            </a:r>
          </a:p>
          <a:p>
            <a:pPr marL="171450" lvl="0" indent="-171450">
              <a:buSzPct val="100000"/>
              <a:buFont typeface="Arial" pitchFamily="34"/>
              <a:buChar char="•"/>
            </a:pPr>
            <a:r>
              <a:rPr lang="nb-NO"/>
              <a:t>Overordnet faseplan for planleggingsfasen</a:t>
            </a:r>
          </a:p>
          <a:p>
            <a:pPr lvl="0"/>
            <a:endParaRPr lang="nb-NO"/>
          </a:p>
          <a:p>
            <a:pPr lvl="0"/>
            <a:r>
              <a:rPr lang="nb-NO" b="1"/>
              <a:t>Innovasjon:</a:t>
            </a:r>
          </a:p>
          <a:p>
            <a:pPr marL="171450" lvl="0" indent="-171450">
              <a:buSzPct val="100000"/>
              <a:buFont typeface="Arial" pitchFamily="34"/>
              <a:buChar char="•"/>
            </a:pPr>
            <a:r>
              <a:rPr lang="nb-NO"/>
              <a:t>Vi  skal se i krystallkula om det er teknologi som i dag vurderes som umoden, men som kan gi nye muligheter på sikt.</a:t>
            </a:r>
          </a:p>
          <a:p>
            <a:pPr lvl="0"/>
            <a:endParaRPr lang="nb-NO"/>
          </a:p>
        </p:txBody>
      </p:sp>
      <p:sp>
        <p:nvSpPr>
          <p:cNvPr id="4" name="Plassholder for lysbildenummer 3">
            <a:extLst>
              <a:ext uri="{FF2B5EF4-FFF2-40B4-BE49-F238E27FC236}">
                <a16:creationId xmlns:a16="http://schemas.microsoft.com/office/drawing/2014/main" id="{0188B7B7-C186-4E60-968C-82580E2CA58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54E9B62-0B04-43B8-896C-C5435288FC14}" type="slidenum">
              <a:t>6</a:t>
            </a:fld>
            <a:endParaRPr lang="nb-NO"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346D4CF-D028-4CDC-AA4A-1473C90F00E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5BB40EA-6863-44A2-AD29-1E5059ED0560}"/>
              </a:ext>
            </a:extLst>
          </p:cNvPr>
          <p:cNvSpPr txBox="1">
            <a:spLocks noGrp="1"/>
          </p:cNvSpPr>
          <p:nvPr>
            <p:ph type="body" sz="quarter" idx="1"/>
          </p:nvPr>
        </p:nvSpPr>
        <p:spPr/>
        <p:txBody>
          <a:bodyPr/>
          <a:lstStyle/>
          <a:p>
            <a:pPr lvl="0"/>
            <a:r>
              <a:rPr lang="nb-NO"/>
              <a:t>Målbildet er ikke på plass enda, men det er lov å begynne å kladde og tenke. Foreløpig utkast har disse målbildene.</a:t>
            </a:r>
          </a:p>
        </p:txBody>
      </p:sp>
      <p:sp>
        <p:nvSpPr>
          <p:cNvPr id="4" name="Plassholder for lysbildenummer 3">
            <a:extLst>
              <a:ext uri="{FF2B5EF4-FFF2-40B4-BE49-F238E27FC236}">
                <a16:creationId xmlns:a16="http://schemas.microsoft.com/office/drawing/2014/main" id="{EC871B0A-A48D-4FF2-9F12-E583C08B484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94A639-5389-4CDE-B303-E59F404632B2}" type="slidenum">
              <a:t>7</a:t>
            </a:fld>
            <a:endParaRPr lang="nb-NO"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D800E9D-9F66-4576-89C4-0BAE333EED5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1171625-72C0-49B5-8F66-36487671FDB3}"/>
              </a:ext>
            </a:extLst>
          </p:cNvPr>
          <p:cNvSpPr txBox="1">
            <a:spLocks noGrp="1"/>
          </p:cNvSpPr>
          <p:nvPr>
            <p:ph type="body" sz="quarter" idx="1"/>
          </p:nvPr>
        </p:nvSpPr>
        <p:spPr/>
        <p:txBody>
          <a:bodyPr/>
          <a:lstStyle/>
          <a:p>
            <a:endParaRPr lang="nb-NO"/>
          </a:p>
        </p:txBody>
      </p:sp>
      <p:sp>
        <p:nvSpPr>
          <p:cNvPr id="4" name="Plassholder for lysbildenummer 3">
            <a:extLst>
              <a:ext uri="{FF2B5EF4-FFF2-40B4-BE49-F238E27FC236}">
                <a16:creationId xmlns:a16="http://schemas.microsoft.com/office/drawing/2014/main" id="{89381652-EF9C-42AC-8EE1-0B1B45C6556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3D5A7BB-CFE2-4960-83C1-68A2A142D0E9}" type="slidenum">
              <a:t>8</a:t>
            </a:fld>
            <a:endParaRPr lang="nb-NO"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BCCA968-686C-4751-840E-7707BA88507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5F06ACE-6F7A-4B37-9FCE-06AD8198B42A}"/>
              </a:ext>
            </a:extLst>
          </p:cNvPr>
          <p:cNvSpPr txBox="1">
            <a:spLocks noGrp="1"/>
          </p:cNvSpPr>
          <p:nvPr>
            <p:ph type="body" sz="quarter" idx="1"/>
          </p:nvPr>
        </p:nvSpPr>
        <p:spPr/>
        <p:txBody>
          <a:bodyPr/>
          <a:lstStyle/>
          <a:p>
            <a:endParaRPr lang="nb-NO"/>
          </a:p>
        </p:txBody>
      </p:sp>
      <p:sp>
        <p:nvSpPr>
          <p:cNvPr id="4" name="Plassholder for lysbildenummer 3">
            <a:extLst>
              <a:ext uri="{FF2B5EF4-FFF2-40B4-BE49-F238E27FC236}">
                <a16:creationId xmlns:a16="http://schemas.microsoft.com/office/drawing/2014/main" id="{8D74792F-AF11-4579-BF7D-4327E872E23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54A58E9-2580-45EC-B01E-DE7C0C29CD1B}" type="slidenum">
              <a:t>9</a:t>
            </a:fld>
            <a:endParaRPr lang="nb-NO"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telbilde">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17B8059C-7E2A-42DD-AEDE-5567E262615E}"/>
              </a:ext>
            </a:extLst>
          </p:cNvPr>
          <p:cNvSpPr/>
          <p:nvPr/>
        </p:nvSpPr>
        <p:spPr>
          <a:xfrm>
            <a:off x="0" y="0"/>
            <a:ext cx="12191996" cy="6089647"/>
          </a:xfrm>
          <a:prstGeom prst="rect">
            <a:avLst/>
          </a:prstGeom>
          <a:solidFill>
            <a:srgbClr val="00328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FFFFFF"/>
              </a:solidFill>
              <a:uFillTx/>
              <a:latin typeface="Calibri"/>
            </a:endParaRPr>
          </a:p>
        </p:txBody>
      </p:sp>
      <p:pic>
        <p:nvPicPr>
          <p:cNvPr id="3" name="Bilde 17">
            <a:extLst>
              <a:ext uri="{FF2B5EF4-FFF2-40B4-BE49-F238E27FC236}">
                <a16:creationId xmlns:a16="http://schemas.microsoft.com/office/drawing/2014/main" id="{9BDEE321-45F8-483D-B521-603CB89D3E64}"/>
              </a:ext>
            </a:extLst>
          </p:cNvPr>
          <p:cNvPicPr>
            <a:picLocks noChangeAspect="1"/>
          </p:cNvPicPr>
          <p:nvPr/>
        </p:nvPicPr>
        <p:blipFill>
          <a:blip r:embed="rId2"/>
          <a:stretch>
            <a:fillRect/>
          </a:stretch>
        </p:blipFill>
        <p:spPr>
          <a:xfrm>
            <a:off x="385511" y="306982"/>
            <a:ext cx="4416396" cy="212863"/>
          </a:xfrm>
          <a:prstGeom prst="rect">
            <a:avLst/>
          </a:prstGeom>
          <a:noFill/>
          <a:ln cap="flat">
            <a:noFill/>
          </a:ln>
        </p:spPr>
      </p:pic>
      <p:sp>
        <p:nvSpPr>
          <p:cNvPr id="4" name="Plassholder for dato 3">
            <a:extLst>
              <a:ext uri="{FF2B5EF4-FFF2-40B4-BE49-F238E27FC236}">
                <a16:creationId xmlns:a16="http://schemas.microsoft.com/office/drawing/2014/main" id="{96A5A443-8921-410A-A894-4F96C3A1C395}"/>
              </a:ext>
            </a:extLst>
          </p:cNvPr>
          <p:cNvSpPr txBox="1">
            <a:spLocks noGrp="1"/>
          </p:cNvSpPr>
          <p:nvPr>
            <p:ph type="dt" sz="half" idx="7"/>
          </p:nvPr>
        </p:nvSpPr>
        <p:spPr/>
        <p:txBody>
          <a:bodyPr/>
          <a:lstStyle>
            <a:lvl1pPr>
              <a:defRPr/>
            </a:lvl1pPr>
          </a:lstStyle>
          <a:p>
            <a:pPr lvl="0"/>
            <a:fld id="{2996FF5F-240C-47BA-92B8-77BA51F3E5E9}" type="datetime1">
              <a:rPr lang="nb-NO"/>
              <a:pPr lvl="0"/>
              <a:t>16.02.2022</a:t>
            </a:fld>
            <a:endParaRPr lang="nb-NO"/>
          </a:p>
        </p:txBody>
      </p:sp>
      <p:sp>
        <p:nvSpPr>
          <p:cNvPr id="5" name="Plassholder for bunntekst 4">
            <a:extLst>
              <a:ext uri="{FF2B5EF4-FFF2-40B4-BE49-F238E27FC236}">
                <a16:creationId xmlns:a16="http://schemas.microsoft.com/office/drawing/2014/main" id="{E313813E-58AE-4BDD-B985-0BE367563896}"/>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99E95728-AE2A-49FF-84AE-8F5FD7D59AA9}"/>
              </a:ext>
            </a:extLst>
          </p:cNvPr>
          <p:cNvSpPr txBox="1">
            <a:spLocks noGrp="1"/>
          </p:cNvSpPr>
          <p:nvPr>
            <p:ph type="sldNum" sz="quarter" idx="8"/>
          </p:nvPr>
        </p:nvSpPr>
        <p:spPr/>
        <p:txBody>
          <a:bodyPr/>
          <a:lstStyle>
            <a:lvl1pPr>
              <a:defRPr/>
            </a:lvl1pPr>
          </a:lstStyle>
          <a:p>
            <a:pPr lvl="0"/>
            <a:fld id="{32AD218C-23F1-4E6B-9C10-2B3AC10AC92F}" type="slidenum">
              <a:t>‹#›</a:t>
            </a:fld>
            <a:endParaRPr lang="nb-NO"/>
          </a:p>
        </p:txBody>
      </p:sp>
      <p:pic>
        <p:nvPicPr>
          <p:cNvPr id="7" name="Bilde 21">
            <a:extLst>
              <a:ext uri="{FF2B5EF4-FFF2-40B4-BE49-F238E27FC236}">
                <a16:creationId xmlns:a16="http://schemas.microsoft.com/office/drawing/2014/main" id="{99FD82F1-8D48-4796-BF32-C62C576FC7A9}"/>
              </a:ext>
            </a:extLst>
          </p:cNvPr>
          <p:cNvPicPr>
            <a:picLocks noChangeAspect="1"/>
          </p:cNvPicPr>
          <p:nvPr/>
        </p:nvPicPr>
        <p:blipFill>
          <a:blip r:embed="rId3"/>
          <a:stretch>
            <a:fillRect/>
          </a:stretch>
        </p:blipFill>
        <p:spPr>
          <a:xfrm>
            <a:off x="9502097" y="6356351"/>
            <a:ext cx="1851705" cy="365129"/>
          </a:xfrm>
          <a:prstGeom prst="rect">
            <a:avLst/>
          </a:prstGeom>
          <a:noFill/>
          <a:ln cap="flat">
            <a:noFill/>
          </a:ln>
        </p:spPr>
      </p:pic>
      <p:pic>
        <p:nvPicPr>
          <p:cNvPr id="8" name="Bilde 22">
            <a:extLst>
              <a:ext uri="{FF2B5EF4-FFF2-40B4-BE49-F238E27FC236}">
                <a16:creationId xmlns:a16="http://schemas.microsoft.com/office/drawing/2014/main" id="{33A3B3C8-63A8-43D8-983D-FE5716439D96}"/>
              </a:ext>
            </a:extLst>
          </p:cNvPr>
          <p:cNvPicPr>
            <a:picLocks noChangeAspect="1"/>
          </p:cNvPicPr>
          <p:nvPr/>
        </p:nvPicPr>
        <p:blipFill>
          <a:blip r:embed="rId4"/>
          <a:stretch>
            <a:fillRect/>
          </a:stretch>
        </p:blipFill>
        <p:spPr>
          <a:xfrm>
            <a:off x="838203" y="6461223"/>
            <a:ext cx="575998" cy="155365"/>
          </a:xfrm>
          <a:prstGeom prst="rect">
            <a:avLst/>
          </a:prstGeom>
          <a:noFill/>
          <a:ln cap="flat">
            <a:noFill/>
          </a:ln>
        </p:spPr>
      </p:pic>
      <p:sp>
        <p:nvSpPr>
          <p:cNvPr id="9" name="Tittel 1">
            <a:extLst>
              <a:ext uri="{FF2B5EF4-FFF2-40B4-BE49-F238E27FC236}">
                <a16:creationId xmlns:a16="http://schemas.microsoft.com/office/drawing/2014/main" id="{C13E389C-EF2D-4E62-8D0A-7FFFF8FD3430}"/>
              </a:ext>
            </a:extLst>
          </p:cNvPr>
          <p:cNvSpPr txBox="1">
            <a:spLocks noGrp="1"/>
          </p:cNvSpPr>
          <p:nvPr>
            <p:ph type="title"/>
          </p:nvPr>
        </p:nvSpPr>
        <p:spPr>
          <a:xfrm>
            <a:off x="838203" y="2364830"/>
            <a:ext cx="10515600" cy="1064169"/>
          </a:xfrm>
        </p:spPr>
        <p:txBody>
          <a:bodyPr/>
          <a:lstStyle>
            <a:lvl1pPr>
              <a:defRPr>
                <a:solidFill>
                  <a:srgbClr val="FFFFFF"/>
                </a:solidFill>
              </a:defRPr>
            </a:lvl1pPr>
          </a:lstStyle>
          <a:p>
            <a:pPr lvl="0"/>
            <a:r>
              <a:rPr lang="nb-NO"/>
              <a:t>Klikk for å redigere tittelstil</a:t>
            </a:r>
          </a:p>
        </p:txBody>
      </p:sp>
      <p:sp>
        <p:nvSpPr>
          <p:cNvPr id="10" name="Undertittel 2">
            <a:extLst>
              <a:ext uri="{FF2B5EF4-FFF2-40B4-BE49-F238E27FC236}">
                <a16:creationId xmlns:a16="http://schemas.microsoft.com/office/drawing/2014/main" id="{67EDA45F-D77B-40B6-947E-65C8B0FF2D90}"/>
              </a:ext>
            </a:extLst>
          </p:cNvPr>
          <p:cNvSpPr txBox="1">
            <a:spLocks noGrp="1"/>
          </p:cNvSpPr>
          <p:nvPr>
            <p:ph type="subTitle" idx="4294967295"/>
          </p:nvPr>
        </p:nvSpPr>
        <p:spPr>
          <a:xfrm>
            <a:off x="838203" y="3602041"/>
            <a:ext cx="10515600" cy="1655758"/>
          </a:xfrm>
        </p:spPr>
        <p:txBody>
          <a:bodyPr/>
          <a:lstStyle>
            <a:lvl1pPr marL="0" indent="0">
              <a:buNone/>
              <a:defRPr>
                <a:solidFill>
                  <a:srgbClr val="FFFFFF"/>
                </a:solidFill>
              </a:defRPr>
            </a:lvl1pPr>
          </a:lstStyle>
          <a:p>
            <a:pPr lvl="0"/>
            <a:r>
              <a:rPr lang="nb-NO"/>
              <a:t>Klikk for å redigere undertittelstil i malen</a:t>
            </a:r>
          </a:p>
        </p:txBody>
      </p:sp>
      <p:pic>
        <p:nvPicPr>
          <p:cNvPr id="11" name="Bilde 12">
            <a:extLst>
              <a:ext uri="{FF2B5EF4-FFF2-40B4-BE49-F238E27FC236}">
                <a16:creationId xmlns:a16="http://schemas.microsoft.com/office/drawing/2014/main" id="{235C5731-1F2D-4344-BA2C-FB335E4F9C06}"/>
              </a:ext>
            </a:extLst>
          </p:cNvPr>
          <p:cNvPicPr>
            <a:picLocks noChangeAspect="1"/>
          </p:cNvPicPr>
          <p:nvPr/>
        </p:nvPicPr>
        <p:blipFill>
          <a:blip r:embed="rId5"/>
          <a:stretch>
            <a:fillRect/>
          </a:stretch>
        </p:blipFill>
        <p:spPr>
          <a:xfrm rot="10799991">
            <a:off x="11207389" y="-1"/>
            <a:ext cx="599087" cy="1889443"/>
          </a:xfrm>
          <a:prstGeom prst="rect">
            <a:avLst/>
          </a:prstGeom>
          <a:noFill/>
          <a:ln cap="flat">
            <a:noFill/>
          </a:ln>
        </p:spPr>
      </p:pic>
    </p:spTree>
    <p:extLst>
      <p:ext uri="{BB962C8B-B14F-4D97-AF65-F5344CB8AC3E}">
        <p14:creationId xmlns:p14="http://schemas.microsoft.com/office/powerpoint/2010/main" val="395861251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D804C2-D058-455F-8E05-83C6E0413214}"/>
              </a:ext>
            </a:extLst>
          </p:cNvPr>
          <p:cNvSpPr txBox="1">
            <a:spLocks noGrp="1"/>
          </p:cNvSpPr>
          <p:nvPr>
            <p:ph type="title"/>
          </p:nvPr>
        </p:nvSpPr>
        <p:spPr>
          <a:xfrm>
            <a:off x="839784" y="1003682"/>
            <a:ext cx="4114800" cy="1244662"/>
          </a:xfrm>
        </p:spPr>
        <p:txBody>
          <a:bodyPr/>
          <a:lstStyle>
            <a:lvl1pPr>
              <a:defRPr sz="3200"/>
            </a:lvl1pPr>
          </a:lstStyle>
          <a:p>
            <a:pPr lvl="0"/>
            <a:r>
              <a:rPr lang="nb-NO"/>
              <a:t>Klikk for å redigere tittelstil</a:t>
            </a:r>
          </a:p>
        </p:txBody>
      </p:sp>
      <p:sp>
        <p:nvSpPr>
          <p:cNvPr id="3" name="Plassholder for innhold 2">
            <a:extLst>
              <a:ext uri="{FF2B5EF4-FFF2-40B4-BE49-F238E27FC236}">
                <a16:creationId xmlns:a16="http://schemas.microsoft.com/office/drawing/2014/main" id="{C9E6809C-44E3-47DC-BC29-C210D3924F78}"/>
              </a:ext>
            </a:extLst>
          </p:cNvPr>
          <p:cNvSpPr txBox="1">
            <a:spLocks noGrp="1"/>
          </p:cNvSpPr>
          <p:nvPr>
            <p:ph idx="4294967295"/>
          </p:nvPr>
        </p:nvSpPr>
        <p:spPr>
          <a:xfrm>
            <a:off x="5183184" y="1003682"/>
            <a:ext cx="6172200" cy="5140930"/>
          </a:xfrm>
        </p:spPr>
        <p:txBody>
          <a:bodyPr/>
          <a:lstStyle>
            <a:lvl1pPr>
              <a:defRPr sz="3200"/>
            </a:lvl1pPr>
            <a:lvl2pPr>
              <a:defRPr sz="2800"/>
            </a:lvl2pPr>
            <a:lvl3pPr>
              <a:defRPr sz="2400"/>
            </a:lvl3pPr>
            <a:lvl4pPr>
              <a:defRPr sz="2000"/>
            </a:lvl4pPr>
            <a:lvl5pPr>
              <a:defRPr sz="20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D1F5B91-A86C-4625-8372-4AC168E0C93E}"/>
              </a:ext>
            </a:extLst>
          </p:cNvPr>
          <p:cNvSpPr txBox="1">
            <a:spLocks noGrp="1"/>
          </p:cNvSpPr>
          <p:nvPr>
            <p:ph type="body" idx="4294967295"/>
          </p:nvPr>
        </p:nvSpPr>
        <p:spPr>
          <a:xfrm>
            <a:off x="839784" y="2377440"/>
            <a:ext cx="4114800" cy="3767172"/>
          </a:xfrm>
        </p:spPr>
        <p:txBody>
          <a:bodyPr/>
          <a:lstStyle>
            <a:lvl1pPr marL="0" indent="0">
              <a:buNone/>
              <a:defRPr sz="1600"/>
            </a:lvl1pPr>
          </a:lstStyle>
          <a:p>
            <a:pPr lvl="0"/>
            <a:r>
              <a:rPr lang="nb-NO"/>
              <a:t>Klikk for å redigere tekststiler i malen</a:t>
            </a:r>
          </a:p>
        </p:txBody>
      </p:sp>
      <p:sp>
        <p:nvSpPr>
          <p:cNvPr id="5" name="Plassholder for dato 4">
            <a:extLst>
              <a:ext uri="{FF2B5EF4-FFF2-40B4-BE49-F238E27FC236}">
                <a16:creationId xmlns:a16="http://schemas.microsoft.com/office/drawing/2014/main" id="{5038411D-CC45-43AF-A45D-6BD8B9A25479}"/>
              </a:ext>
            </a:extLst>
          </p:cNvPr>
          <p:cNvSpPr txBox="1">
            <a:spLocks noGrp="1"/>
          </p:cNvSpPr>
          <p:nvPr>
            <p:ph type="dt" sz="half" idx="7"/>
          </p:nvPr>
        </p:nvSpPr>
        <p:spPr/>
        <p:txBody>
          <a:bodyPr/>
          <a:lstStyle>
            <a:lvl1pPr>
              <a:defRPr/>
            </a:lvl1pPr>
          </a:lstStyle>
          <a:p>
            <a:pPr lvl="0"/>
            <a:fld id="{6FDDF441-F5BD-45AA-A18A-1D96F02711C0}" type="datetime1">
              <a:rPr lang="nb-NO"/>
              <a:pPr lvl="0"/>
              <a:t>16.02.2022</a:t>
            </a:fld>
            <a:endParaRPr lang="nb-NO"/>
          </a:p>
        </p:txBody>
      </p:sp>
      <p:sp>
        <p:nvSpPr>
          <p:cNvPr id="6" name="Plassholder for bunntekst 5">
            <a:extLst>
              <a:ext uri="{FF2B5EF4-FFF2-40B4-BE49-F238E27FC236}">
                <a16:creationId xmlns:a16="http://schemas.microsoft.com/office/drawing/2014/main" id="{420D16CE-DD89-470C-B0FC-4F1A75FEC5A2}"/>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D98F491A-C938-487E-B757-2D1A65584DE2}"/>
              </a:ext>
            </a:extLst>
          </p:cNvPr>
          <p:cNvSpPr txBox="1">
            <a:spLocks noGrp="1"/>
          </p:cNvSpPr>
          <p:nvPr>
            <p:ph type="sldNum" sz="quarter" idx="8"/>
          </p:nvPr>
        </p:nvSpPr>
        <p:spPr/>
        <p:txBody>
          <a:bodyPr/>
          <a:lstStyle>
            <a:lvl1pPr>
              <a:defRPr/>
            </a:lvl1pPr>
          </a:lstStyle>
          <a:p>
            <a:pPr lvl="0"/>
            <a:fld id="{6A02C9E9-B2D3-4A74-BE56-BA9DFB9A5DBB}" type="slidenum">
              <a:t>‹#›</a:t>
            </a:fld>
            <a:endParaRPr lang="nb-NO"/>
          </a:p>
        </p:txBody>
      </p:sp>
    </p:spTree>
    <p:extLst>
      <p:ext uri="{BB962C8B-B14F-4D97-AF65-F5344CB8AC3E}">
        <p14:creationId xmlns:p14="http://schemas.microsoft.com/office/powerpoint/2010/main" val="164107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vslutning">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961DA0F1-CE15-4E42-B2A3-428B098DAAA8}"/>
              </a:ext>
            </a:extLst>
          </p:cNvPr>
          <p:cNvSpPr/>
          <p:nvPr/>
        </p:nvSpPr>
        <p:spPr>
          <a:xfrm>
            <a:off x="0" y="0"/>
            <a:ext cx="12191996" cy="6858000"/>
          </a:xfrm>
          <a:prstGeom prst="rect">
            <a:avLst/>
          </a:prstGeom>
          <a:solidFill>
            <a:srgbClr val="00328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FFFFFF"/>
              </a:solidFill>
              <a:uFillTx/>
              <a:latin typeface="Calibri"/>
            </a:endParaRPr>
          </a:p>
        </p:txBody>
      </p:sp>
      <p:pic>
        <p:nvPicPr>
          <p:cNvPr id="3" name="Bilde 8">
            <a:extLst>
              <a:ext uri="{FF2B5EF4-FFF2-40B4-BE49-F238E27FC236}">
                <a16:creationId xmlns:a16="http://schemas.microsoft.com/office/drawing/2014/main" id="{8FE71FD5-49BB-4735-83D1-546C3A905E02}"/>
              </a:ext>
            </a:extLst>
          </p:cNvPr>
          <p:cNvPicPr>
            <a:picLocks noChangeAspect="1"/>
          </p:cNvPicPr>
          <p:nvPr/>
        </p:nvPicPr>
        <p:blipFill>
          <a:blip r:embed="rId2"/>
          <a:stretch>
            <a:fillRect/>
          </a:stretch>
        </p:blipFill>
        <p:spPr>
          <a:xfrm rot="5400013" flipH="1">
            <a:off x="1222899" y="3101635"/>
            <a:ext cx="1135565" cy="3581403"/>
          </a:xfrm>
          <a:prstGeom prst="rect">
            <a:avLst/>
          </a:prstGeom>
          <a:noFill/>
          <a:ln cap="flat">
            <a:noFill/>
          </a:ln>
        </p:spPr>
      </p:pic>
      <p:pic>
        <p:nvPicPr>
          <p:cNvPr id="4" name="Bilde 17">
            <a:extLst>
              <a:ext uri="{FF2B5EF4-FFF2-40B4-BE49-F238E27FC236}">
                <a16:creationId xmlns:a16="http://schemas.microsoft.com/office/drawing/2014/main" id="{8BD23DB9-40D7-4E37-AE2D-8AADE7B51B76}"/>
              </a:ext>
            </a:extLst>
          </p:cNvPr>
          <p:cNvPicPr>
            <a:picLocks noChangeAspect="1"/>
          </p:cNvPicPr>
          <p:nvPr/>
        </p:nvPicPr>
        <p:blipFill>
          <a:blip r:embed="rId3"/>
          <a:stretch>
            <a:fillRect/>
          </a:stretch>
        </p:blipFill>
        <p:spPr>
          <a:xfrm>
            <a:off x="1790696" y="2755251"/>
            <a:ext cx="8141140" cy="392387"/>
          </a:xfrm>
          <a:prstGeom prst="rect">
            <a:avLst/>
          </a:prstGeom>
          <a:noFill/>
          <a:ln cap="flat">
            <a:noFill/>
          </a:ln>
        </p:spPr>
      </p:pic>
      <p:pic>
        <p:nvPicPr>
          <p:cNvPr id="5" name="Bilde 21">
            <a:extLst>
              <a:ext uri="{FF2B5EF4-FFF2-40B4-BE49-F238E27FC236}">
                <a16:creationId xmlns:a16="http://schemas.microsoft.com/office/drawing/2014/main" id="{485F4DB7-F710-4A67-9176-8873665AAE05}"/>
              </a:ext>
            </a:extLst>
          </p:cNvPr>
          <p:cNvPicPr>
            <a:picLocks noChangeAspect="1"/>
          </p:cNvPicPr>
          <p:nvPr/>
        </p:nvPicPr>
        <p:blipFill>
          <a:blip r:embed="rId4"/>
          <a:stretch>
            <a:fillRect/>
          </a:stretch>
        </p:blipFill>
        <p:spPr>
          <a:xfrm>
            <a:off x="9502097" y="6356351"/>
            <a:ext cx="1851705" cy="365129"/>
          </a:xfrm>
          <a:prstGeom prst="rect">
            <a:avLst/>
          </a:prstGeom>
          <a:noFill/>
          <a:ln cap="flat">
            <a:noFill/>
          </a:ln>
        </p:spPr>
      </p:pic>
      <p:pic>
        <p:nvPicPr>
          <p:cNvPr id="6" name="Bilde 22">
            <a:extLst>
              <a:ext uri="{FF2B5EF4-FFF2-40B4-BE49-F238E27FC236}">
                <a16:creationId xmlns:a16="http://schemas.microsoft.com/office/drawing/2014/main" id="{242A56E7-010B-4B25-816D-ADA2858DD865}"/>
              </a:ext>
            </a:extLst>
          </p:cNvPr>
          <p:cNvPicPr>
            <a:picLocks noChangeAspect="1"/>
          </p:cNvPicPr>
          <p:nvPr/>
        </p:nvPicPr>
        <p:blipFill>
          <a:blip r:embed="rId5"/>
          <a:stretch>
            <a:fillRect/>
          </a:stretch>
        </p:blipFill>
        <p:spPr>
          <a:xfrm>
            <a:off x="848334" y="6461223"/>
            <a:ext cx="555735" cy="155365"/>
          </a:xfrm>
          <a:prstGeom prst="rect">
            <a:avLst/>
          </a:prstGeom>
          <a:noFill/>
          <a:ln cap="flat">
            <a:noFill/>
          </a:ln>
        </p:spPr>
      </p:pic>
    </p:spTree>
    <p:extLst>
      <p:ext uri="{BB962C8B-B14F-4D97-AF65-F5344CB8AC3E}">
        <p14:creationId xmlns:p14="http://schemas.microsoft.com/office/powerpoint/2010/main" val="3123072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telbilde">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9F9A2E8F-1F29-448B-8EF6-8F0E303CB042}"/>
              </a:ext>
            </a:extLst>
          </p:cNvPr>
          <p:cNvSpPr/>
          <p:nvPr/>
        </p:nvSpPr>
        <p:spPr>
          <a:xfrm>
            <a:off x="0" y="0"/>
            <a:ext cx="12191996" cy="6089647"/>
          </a:xfrm>
          <a:prstGeom prst="rect">
            <a:avLst/>
          </a:prstGeom>
          <a:solidFill>
            <a:srgbClr val="00328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FFFFFF"/>
              </a:solidFill>
              <a:uFillTx/>
              <a:latin typeface="Calibri"/>
            </a:endParaRPr>
          </a:p>
        </p:txBody>
      </p:sp>
      <p:pic>
        <p:nvPicPr>
          <p:cNvPr id="3" name="Bilde 17">
            <a:extLst>
              <a:ext uri="{FF2B5EF4-FFF2-40B4-BE49-F238E27FC236}">
                <a16:creationId xmlns:a16="http://schemas.microsoft.com/office/drawing/2014/main" id="{EE7F7343-CAAB-4396-995B-1CA87D94A913}"/>
              </a:ext>
            </a:extLst>
          </p:cNvPr>
          <p:cNvPicPr>
            <a:picLocks noChangeAspect="1"/>
          </p:cNvPicPr>
          <p:nvPr/>
        </p:nvPicPr>
        <p:blipFill>
          <a:blip r:embed="rId2"/>
          <a:stretch>
            <a:fillRect/>
          </a:stretch>
        </p:blipFill>
        <p:spPr>
          <a:xfrm>
            <a:off x="385511" y="306982"/>
            <a:ext cx="4416396" cy="212863"/>
          </a:xfrm>
          <a:prstGeom prst="rect">
            <a:avLst/>
          </a:prstGeom>
          <a:noFill/>
          <a:ln cap="flat">
            <a:noFill/>
          </a:ln>
        </p:spPr>
      </p:pic>
      <p:sp>
        <p:nvSpPr>
          <p:cNvPr id="4" name="Tittel 1">
            <a:extLst>
              <a:ext uri="{FF2B5EF4-FFF2-40B4-BE49-F238E27FC236}">
                <a16:creationId xmlns:a16="http://schemas.microsoft.com/office/drawing/2014/main" id="{DA91DB73-F573-4A6A-9D56-D9E33CCFEF1F}"/>
              </a:ext>
            </a:extLst>
          </p:cNvPr>
          <p:cNvSpPr txBox="1">
            <a:spLocks noGrp="1"/>
          </p:cNvSpPr>
          <p:nvPr>
            <p:ph type="title"/>
          </p:nvPr>
        </p:nvSpPr>
        <p:spPr>
          <a:xfrm>
            <a:off x="838203" y="2364830"/>
            <a:ext cx="10515600" cy="1064169"/>
          </a:xfrm>
        </p:spPr>
        <p:txBody>
          <a:bodyPr/>
          <a:lstStyle>
            <a:lvl1pPr>
              <a:defRPr>
                <a:solidFill>
                  <a:srgbClr val="FFFFFF"/>
                </a:solidFill>
              </a:defRPr>
            </a:lvl1pPr>
          </a:lstStyle>
          <a:p>
            <a:pPr lvl="0"/>
            <a:r>
              <a:rPr lang="nb-NO"/>
              <a:t>Klikk for å redigere tittelstil</a:t>
            </a:r>
          </a:p>
        </p:txBody>
      </p:sp>
      <p:sp>
        <p:nvSpPr>
          <p:cNvPr id="5" name="Undertittel 2">
            <a:extLst>
              <a:ext uri="{FF2B5EF4-FFF2-40B4-BE49-F238E27FC236}">
                <a16:creationId xmlns:a16="http://schemas.microsoft.com/office/drawing/2014/main" id="{A452CBF9-138F-40AE-B2D2-D6726ABD7E9E}"/>
              </a:ext>
            </a:extLst>
          </p:cNvPr>
          <p:cNvSpPr txBox="1">
            <a:spLocks noGrp="1"/>
          </p:cNvSpPr>
          <p:nvPr>
            <p:ph type="subTitle" idx="4294967295"/>
          </p:nvPr>
        </p:nvSpPr>
        <p:spPr>
          <a:xfrm>
            <a:off x="838203" y="3602041"/>
            <a:ext cx="10515600" cy="1655758"/>
          </a:xfrm>
        </p:spPr>
        <p:txBody>
          <a:bodyPr/>
          <a:lstStyle>
            <a:lvl1pPr marL="0" indent="0">
              <a:buNone/>
              <a:defRPr>
                <a:solidFill>
                  <a:srgbClr val="FFFFFF"/>
                </a:solidFill>
              </a:defRPr>
            </a:lvl1pPr>
          </a:lstStyle>
          <a:p>
            <a:pPr lvl="0"/>
            <a:r>
              <a:rPr lang="nb-NO"/>
              <a:t>Klikk for å redigere undertittelstil i malen</a:t>
            </a:r>
          </a:p>
        </p:txBody>
      </p:sp>
      <p:pic>
        <p:nvPicPr>
          <p:cNvPr id="6" name="Bilde 12">
            <a:extLst>
              <a:ext uri="{FF2B5EF4-FFF2-40B4-BE49-F238E27FC236}">
                <a16:creationId xmlns:a16="http://schemas.microsoft.com/office/drawing/2014/main" id="{EE3A8100-9065-4258-B7CC-7D20681AAF95}"/>
              </a:ext>
            </a:extLst>
          </p:cNvPr>
          <p:cNvPicPr>
            <a:picLocks noChangeAspect="1"/>
          </p:cNvPicPr>
          <p:nvPr/>
        </p:nvPicPr>
        <p:blipFill>
          <a:blip r:embed="rId3"/>
          <a:stretch>
            <a:fillRect/>
          </a:stretch>
        </p:blipFill>
        <p:spPr>
          <a:xfrm rot="10799991">
            <a:off x="11207389" y="-1"/>
            <a:ext cx="599087" cy="1889443"/>
          </a:xfrm>
          <a:prstGeom prst="rect">
            <a:avLst/>
          </a:prstGeom>
          <a:noFill/>
          <a:ln cap="flat">
            <a:noFill/>
          </a:ln>
        </p:spPr>
      </p:pic>
      <p:pic>
        <p:nvPicPr>
          <p:cNvPr id="7" name="Bilde 13">
            <a:extLst>
              <a:ext uri="{FF2B5EF4-FFF2-40B4-BE49-F238E27FC236}">
                <a16:creationId xmlns:a16="http://schemas.microsoft.com/office/drawing/2014/main" id="{E286E745-2F2A-48E7-9FB5-C32D0E534B3B}"/>
              </a:ext>
            </a:extLst>
          </p:cNvPr>
          <p:cNvPicPr>
            <a:picLocks noChangeAspect="1"/>
          </p:cNvPicPr>
          <p:nvPr/>
        </p:nvPicPr>
        <p:blipFill>
          <a:blip r:embed="rId4"/>
          <a:stretch>
            <a:fillRect/>
          </a:stretch>
        </p:blipFill>
        <p:spPr>
          <a:xfrm>
            <a:off x="9502097" y="6356351"/>
            <a:ext cx="1851705" cy="365129"/>
          </a:xfrm>
          <a:prstGeom prst="rect">
            <a:avLst/>
          </a:prstGeom>
          <a:noFill/>
          <a:ln cap="flat">
            <a:noFill/>
          </a:ln>
        </p:spPr>
      </p:pic>
      <p:sp>
        <p:nvSpPr>
          <p:cNvPr id="8" name="Plassholder for dato 3">
            <a:extLst>
              <a:ext uri="{FF2B5EF4-FFF2-40B4-BE49-F238E27FC236}">
                <a16:creationId xmlns:a16="http://schemas.microsoft.com/office/drawing/2014/main" id="{3CA13CBE-0197-4AB1-AFB6-E2B8D9FBA91D}"/>
              </a:ext>
            </a:extLst>
          </p:cNvPr>
          <p:cNvSpPr txBox="1">
            <a:spLocks noGrp="1"/>
          </p:cNvSpPr>
          <p:nvPr>
            <p:ph type="dt" sz="half" idx="7"/>
          </p:nvPr>
        </p:nvSpPr>
        <p:spPr/>
        <p:txBody>
          <a:bodyPr/>
          <a:lstStyle>
            <a:lvl1pPr>
              <a:defRPr/>
            </a:lvl1pPr>
          </a:lstStyle>
          <a:p>
            <a:pPr lvl="0"/>
            <a:fld id="{5DA792EA-7E80-4E59-BB1A-FBEBA82B3B2E}" type="datetime1">
              <a:rPr lang="nb-NO"/>
              <a:pPr lvl="0"/>
              <a:t>16.02.2022</a:t>
            </a:fld>
            <a:endParaRPr lang="nb-NO"/>
          </a:p>
        </p:txBody>
      </p:sp>
      <p:sp>
        <p:nvSpPr>
          <p:cNvPr id="9" name="Plassholder for bunntekst 4">
            <a:extLst>
              <a:ext uri="{FF2B5EF4-FFF2-40B4-BE49-F238E27FC236}">
                <a16:creationId xmlns:a16="http://schemas.microsoft.com/office/drawing/2014/main" id="{8F215A18-1EB7-4ED0-B760-8065B2CA0B8E}"/>
              </a:ext>
            </a:extLst>
          </p:cNvPr>
          <p:cNvSpPr txBox="1">
            <a:spLocks noGrp="1"/>
          </p:cNvSpPr>
          <p:nvPr>
            <p:ph type="ftr" sz="quarter" idx="9"/>
          </p:nvPr>
        </p:nvSpPr>
        <p:spPr/>
        <p:txBody>
          <a:bodyPr/>
          <a:lstStyle>
            <a:lvl1pPr>
              <a:defRPr/>
            </a:lvl1pPr>
          </a:lstStyle>
          <a:p>
            <a:pPr lvl="0"/>
            <a:endParaRPr lang="nb-NO"/>
          </a:p>
        </p:txBody>
      </p:sp>
      <p:pic>
        <p:nvPicPr>
          <p:cNvPr id="10" name="Bilde 16">
            <a:extLst>
              <a:ext uri="{FF2B5EF4-FFF2-40B4-BE49-F238E27FC236}">
                <a16:creationId xmlns:a16="http://schemas.microsoft.com/office/drawing/2014/main" id="{F2691E6B-EB87-406D-B093-872D1102FB3D}"/>
              </a:ext>
            </a:extLst>
          </p:cNvPr>
          <p:cNvPicPr>
            <a:picLocks noChangeAspect="1"/>
          </p:cNvPicPr>
          <p:nvPr/>
        </p:nvPicPr>
        <p:blipFill>
          <a:blip r:embed="rId5"/>
          <a:stretch>
            <a:fillRect/>
          </a:stretch>
        </p:blipFill>
        <p:spPr>
          <a:xfrm>
            <a:off x="838203" y="6356351"/>
            <a:ext cx="1527971" cy="365129"/>
          </a:xfrm>
          <a:prstGeom prst="rect">
            <a:avLst/>
          </a:prstGeom>
          <a:noFill/>
          <a:ln cap="flat">
            <a:noFill/>
          </a:ln>
        </p:spPr>
      </p:pic>
      <p:sp>
        <p:nvSpPr>
          <p:cNvPr id="11" name="Plassholder for lysbildenummer 5">
            <a:extLst>
              <a:ext uri="{FF2B5EF4-FFF2-40B4-BE49-F238E27FC236}">
                <a16:creationId xmlns:a16="http://schemas.microsoft.com/office/drawing/2014/main" id="{4EF89217-AA81-41E1-92D3-92C796C30033}"/>
              </a:ext>
            </a:extLst>
          </p:cNvPr>
          <p:cNvSpPr txBox="1">
            <a:spLocks noGrp="1"/>
          </p:cNvSpPr>
          <p:nvPr>
            <p:ph type="sldNum" sz="quarter" idx="8"/>
          </p:nvPr>
        </p:nvSpPr>
        <p:spPr/>
        <p:txBody>
          <a:bodyPr/>
          <a:lstStyle>
            <a:lvl1pPr>
              <a:defRPr/>
            </a:lvl1pPr>
          </a:lstStyle>
          <a:p>
            <a:pPr lvl="0"/>
            <a:fld id="{F458F16B-8898-4914-A505-441478611641}" type="slidenum">
              <a:t>‹#›</a:t>
            </a:fld>
            <a:endParaRPr lang="nb-NO"/>
          </a:p>
        </p:txBody>
      </p:sp>
    </p:spTree>
    <p:extLst>
      <p:ext uri="{BB962C8B-B14F-4D97-AF65-F5344CB8AC3E}">
        <p14:creationId xmlns:p14="http://schemas.microsoft.com/office/powerpoint/2010/main" val="1233761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tel og innhold">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B62EC1A3-737B-49C3-A978-821C440DE7BA}"/>
              </a:ext>
            </a:extLst>
          </p:cNvPr>
          <p:cNvPicPr>
            <a:picLocks noChangeAspect="1"/>
          </p:cNvPicPr>
          <p:nvPr/>
        </p:nvPicPr>
        <p:blipFill>
          <a:blip r:embed="rId2"/>
          <a:srcRect b="42774"/>
          <a:stretch>
            <a:fillRect/>
          </a:stretch>
        </p:blipFill>
        <p:spPr>
          <a:xfrm rot="10799991">
            <a:off x="11788006" y="-19"/>
            <a:ext cx="599087" cy="1081250"/>
          </a:xfrm>
          <a:prstGeom prst="rect">
            <a:avLst/>
          </a:prstGeom>
          <a:noFill/>
          <a:ln cap="flat">
            <a:noFill/>
          </a:ln>
        </p:spPr>
      </p:pic>
      <p:sp>
        <p:nvSpPr>
          <p:cNvPr id="3" name="Plassholder for innhold 2">
            <a:extLst>
              <a:ext uri="{FF2B5EF4-FFF2-40B4-BE49-F238E27FC236}">
                <a16:creationId xmlns:a16="http://schemas.microsoft.com/office/drawing/2014/main" id="{9E369ED1-4603-47AA-9D2E-D6FB47813F40}"/>
              </a:ext>
            </a:extLst>
          </p:cNvPr>
          <p:cNvSpPr txBox="1">
            <a:spLocks noGrp="1"/>
          </p:cNvSpPr>
          <p:nvPr>
            <p:ph idx="4294967295"/>
          </p:nvPr>
        </p:nvSpPr>
        <p:spPr>
          <a:xfrm>
            <a:off x="838203" y="2333292"/>
            <a:ext cx="10515600" cy="3823133"/>
          </a:xfrm>
        </p:spPr>
        <p:txBody>
          <a:bodyPr/>
          <a:lstStyle>
            <a:lvl1pPr>
              <a:defRPr/>
            </a:lvl1pPr>
            <a:lvl2pPr>
              <a:defRPr/>
            </a:lvl2pPr>
            <a:lvl3pPr>
              <a:defRPr/>
            </a:lvl3pPr>
            <a:lvl4pPr>
              <a:defRPr/>
            </a:lvl4pPr>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ittel 1">
            <a:extLst>
              <a:ext uri="{FF2B5EF4-FFF2-40B4-BE49-F238E27FC236}">
                <a16:creationId xmlns:a16="http://schemas.microsoft.com/office/drawing/2014/main" id="{A3E3347A-D74A-483C-81E6-B5F852E88BE6}"/>
              </a:ext>
            </a:extLst>
          </p:cNvPr>
          <p:cNvSpPr txBox="1">
            <a:spLocks noGrp="1"/>
          </p:cNvSpPr>
          <p:nvPr>
            <p:ph type="title"/>
          </p:nvPr>
        </p:nvSpPr>
        <p:spPr/>
        <p:txBody>
          <a:bodyPr/>
          <a:lstStyle>
            <a:lvl1pPr>
              <a:defRPr/>
            </a:lvl1pPr>
          </a:lstStyle>
          <a:p>
            <a:pPr lvl="0"/>
            <a:r>
              <a:rPr lang="nb-NO"/>
              <a:t>Klikk for å redigere tittelstil</a:t>
            </a:r>
          </a:p>
        </p:txBody>
      </p:sp>
      <p:pic>
        <p:nvPicPr>
          <p:cNvPr id="5" name="Bilde 12">
            <a:extLst>
              <a:ext uri="{FF2B5EF4-FFF2-40B4-BE49-F238E27FC236}">
                <a16:creationId xmlns:a16="http://schemas.microsoft.com/office/drawing/2014/main" id="{614CDED0-D56F-4E54-94C3-B4E33C75EE1A}"/>
              </a:ext>
            </a:extLst>
          </p:cNvPr>
          <p:cNvPicPr>
            <a:picLocks noChangeAspect="1"/>
          </p:cNvPicPr>
          <p:nvPr/>
        </p:nvPicPr>
        <p:blipFill>
          <a:blip r:embed="rId3"/>
          <a:stretch>
            <a:fillRect/>
          </a:stretch>
        </p:blipFill>
        <p:spPr>
          <a:xfrm>
            <a:off x="9502097" y="6356351"/>
            <a:ext cx="1851705" cy="365129"/>
          </a:xfrm>
          <a:prstGeom prst="rect">
            <a:avLst/>
          </a:prstGeom>
          <a:noFill/>
          <a:ln cap="flat">
            <a:noFill/>
          </a:ln>
        </p:spPr>
      </p:pic>
      <p:sp>
        <p:nvSpPr>
          <p:cNvPr id="6" name="Plassholder for dato 3">
            <a:extLst>
              <a:ext uri="{FF2B5EF4-FFF2-40B4-BE49-F238E27FC236}">
                <a16:creationId xmlns:a16="http://schemas.microsoft.com/office/drawing/2014/main" id="{577B979E-D91F-447F-B210-F0DFC653C3BF}"/>
              </a:ext>
            </a:extLst>
          </p:cNvPr>
          <p:cNvSpPr txBox="1">
            <a:spLocks noGrp="1"/>
          </p:cNvSpPr>
          <p:nvPr>
            <p:ph type="dt" sz="half" idx="7"/>
          </p:nvPr>
        </p:nvSpPr>
        <p:spPr/>
        <p:txBody>
          <a:bodyPr/>
          <a:lstStyle>
            <a:lvl1pPr>
              <a:defRPr/>
            </a:lvl1pPr>
          </a:lstStyle>
          <a:p>
            <a:pPr lvl="0"/>
            <a:fld id="{AD659E1C-5182-4DDA-A82A-1C681E67FE2D}" type="datetime1">
              <a:rPr lang="nb-NO"/>
              <a:pPr lvl="0"/>
              <a:t>16.02.2022</a:t>
            </a:fld>
            <a:endParaRPr lang="nb-NO"/>
          </a:p>
        </p:txBody>
      </p:sp>
      <p:sp>
        <p:nvSpPr>
          <p:cNvPr id="7" name="Plassholder for bunntekst 4">
            <a:extLst>
              <a:ext uri="{FF2B5EF4-FFF2-40B4-BE49-F238E27FC236}">
                <a16:creationId xmlns:a16="http://schemas.microsoft.com/office/drawing/2014/main" id="{23094E97-C10F-4CA4-894A-84794CEE942D}"/>
              </a:ext>
            </a:extLst>
          </p:cNvPr>
          <p:cNvSpPr txBox="1">
            <a:spLocks noGrp="1"/>
          </p:cNvSpPr>
          <p:nvPr>
            <p:ph type="ftr" sz="quarter" idx="9"/>
          </p:nvPr>
        </p:nvSpPr>
        <p:spPr/>
        <p:txBody>
          <a:bodyPr/>
          <a:lstStyle>
            <a:lvl1pPr>
              <a:defRPr/>
            </a:lvl1pPr>
          </a:lstStyle>
          <a:p>
            <a:pPr lvl="0"/>
            <a:endParaRPr lang="nb-NO"/>
          </a:p>
        </p:txBody>
      </p:sp>
      <p:pic>
        <p:nvPicPr>
          <p:cNvPr id="8" name="Bilde 15">
            <a:extLst>
              <a:ext uri="{FF2B5EF4-FFF2-40B4-BE49-F238E27FC236}">
                <a16:creationId xmlns:a16="http://schemas.microsoft.com/office/drawing/2014/main" id="{94E69541-D509-4786-B5AC-FD77A5905A27}"/>
              </a:ext>
            </a:extLst>
          </p:cNvPr>
          <p:cNvPicPr>
            <a:picLocks noChangeAspect="1"/>
          </p:cNvPicPr>
          <p:nvPr/>
        </p:nvPicPr>
        <p:blipFill>
          <a:blip r:embed="rId4"/>
          <a:stretch>
            <a:fillRect/>
          </a:stretch>
        </p:blipFill>
        <p:spPr>
          <a:xfrm>
            <a:off x="838203" y="6356351"/>
            <a:ext cx="1527971" cy="365129"/>
          </a:xfrm>
          <a:prstGeom prst="rect">
            <a:avLst/>
          </a:prstGeom>
          <a:noFill/>
          <a:ln cap="flat">
            <a:noFill/>
          </a:ln>
        </p:spPr>
      </p:pic>
      <p:sp>
        <p:nvSpPr>
          <p:cNvPr id="9" name="Plassholder for lysbildenummer 5">
            <a:extLst>
              <a:ext uri="{FF2B5EF4-FFF2-40B4-BE49-F238E27FC236}">
                <a16:creationId xmlns:a16="http://schemas.microsoft.com/office/drawing/2014/main" id="{7022D082-239D-45AF-A490-CEAC127410F6}"/>
              </a:ext>
            </a:extLst>
          </p:cNvPr>
          <p:cNvSpPr txBox="1">
            <a:spLocks noGrp="1"/>
          </p:cNvSpPr>
          <p:nvPr>
            <p:ph type="sldNum" sz="quarter" idx="8"/>
          </p:nvPr>
        </p:nvSpPr>
        <p:spPr/>
        <p:txBody>
          <a:bodyPr/>
          <a:lstStyle>
            <a:lvl1pPr>
              <a:defRPr/>
            </a:lvl1pPr>
          </a:lstStyle>
          <a:p>
            <a:pPr lvl="0"/>
            <a:fld id="{9035EFD8-FDFF-48CE-93E7-6409942CE6BC}" type="slidenum">
              <a:t>‹#›</a:t>
            </a:fld>
            <a:endParaRPr lang="nb-NO"/>
          </a:p>
        </p:txBody>
      </p:sp>
    </p:spTree>
    <p:extLst>
      <p:ext uri="{BB962C8B-B14F-4D97-AF65-F5344CB8AC3E}">
        <p14:creationId xmlns:p14="http://schemas.microsoft.com/office/powerpoint/2010/main" val="3727901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nndeling 1">
    <p:spTree>
      <p:nvGrpSpPr>
        <p:cNvPr id="1" name=""/>
        <p:cNvGrpSpPr/>
        <p:nvPr/>
      </p:nvGrpSpPr>
      <p:grpSpPr>
        <a:xfrm>
          <a:off x="0" y="0"/>
          <a:ext cx="0" cy="0"/>
          <a:chOff x="0" y="0"/>
          <a:chExt cx="0" cy="0"/>
        </a:xfrm>
      </p:grpSpPr>
      <p:pic>
        <p:nvPicPr>
          <p:cNvPr id="2" name="Bilde 11">
            <a:extLst>
              <a:ext uri="{FF2B5EF4-FFF2-40B4-BE49-F238E27FC236}">
                <a16:creationId xmlns:a16="http://schemas.microsoft.com/office/drawing/2014/main" id="{C2B86A91-8496-4E44-8D8B-186C11FBB6CA}"/>
              </a:ext>
            </a:extLst>
          </p:cNvPr>
          <p:cNvPicPr>
            <a:picLocks noChangeAspect="1"/>
          </p:cNvPicPr>
          <p:nvPr/>
        </p:nvPicPr>
        <p:blipFill>
          <a:blip r:embed="rId2"/>
          <a:stretch>
            <a:fillRect/>
          </a:stretch>
        </p:blipFill>
        <p:spPr>
          <a:xfrm>
            <a:off x="385511" y="306982"/>
            <a:ext cx="4416396" cy="212863"/>
          </a:xfrm>
          <a:prstGeom prst="rect">
            <a:avLst/>
          </a:prstGeom>
          <a:noFill/>
          <a:ln cap="flat">
            <a:noFill/>
          </a:ln>
        </p:spPr>
      </p:pic>
      <p:sp>
        <p:nvSpPr>
          <p:cNvPr id="3" name="Tittel 1">
            <a:extLst>
              <a:ext uri="{FF2B5EF4-FFF2-40B4-BE49-F238E27FC236}">
                <a16:creationId xmlns:a16="http://schemas.microsoft.com/office/drawing/2014/main" id="{BB03A0C7-AE9F-4A02-9488-14FDC602BCCC}"/>
              </a:ext>
            </a:extLst>
          </p:cNvPr>
          <p:cNvSpPr txBox="1">
            <a:spLocks noGrp="1"/>
          </p:cNvSpPr>
          <p:nvPr>
            <p:ph type="title"/>
          </p:nvPr>
        </p:nvSpPr>
        <p:spPr>
          <a:xfrm>
            <a:off x="838203" y="2364830"/>
            <a:ext cx="10515600" cy="1387364"/>
          </a:xfrm>
        </p:spPr>
        <p:txBody>
          <a:bodyPr anchorCtr="1"/>
          <a:lstStyle>
            <a:lvl1pPr algn="ctr">
              <a:defRPr/>
            </a:lvl1pPr>
          </a:lstStyle>
          <a:p>
            <a:pPr lvl="0"/>
            <a:r>
              <a:rPr lang="nb-NO"/>
              <a:t>Klikk for å redigere tittelstil</a:t>
            </a:r>
          </a:p>
        </p:txBody>
      </p:sp>
      <p:pic>
        <p:nvPicPr>
          <p:cNvPr id="4" name="Bilde 12">
            <a:extLst>
              <a:ext uri="{FF2B5EF4-FFF2-40B4-BE49-F238E27FC236}">
                <a16:creationId xmlns:a16="http://schemas.microsoft.com/office/drawing/2014/main" id="{242ED17D-C2A4-4F16-98CE-CF53FD7E80A1}"/>
              </a:ext>
            </a:extLst>
          </p:cNvPr>
          <p:cNvPicPr>
            <a:picLocks noChangeAspect="1"/>
          </p:cNvPicPr>
          <p:nvPr/>
        </p:nvPicPr>
        <p:blipFill>
          <a:blip r:embed="rId3"/>
          <a:stretch>
            <a:fillRect/>
          </a:stretch>
        </p:blipFill>
        <p:spPr>
          <a:xfrm rot="5400013" flipH="1">
            <a:off x="1222899" y="3101635"/>
            <a:ext cx="1135565" cy="3581403"/>
          </a:xfrm>
          <a:prstGeom prst="rect">
            <a:avLst/>
          </a:prstGeom>
          <a:noFill/>
          <a:ln cap="flat">
            <a:noFill/>
          </a:ln>
        </p:spPr>
      </p:pic>
      <p:pic>
        <p:nvPicPr>
          <p:cNvPr id="5" name="Bilde 9">
            <a:extLst>
              <a:ext uri="{FF2B5EF4-FFF2-40B4-BE49-F238E27FC236}">
                <a16:creationId xmlns:a16="http://schemas.microsoft.com/office/drawing/2014/main" id="{EC3CD8D0-0E4E-468A-9CF7-B00389AA75E5}"/>
              </a:ext>
            </a:extLst>
          </p:cNvPr>
          <p:cNvPicPr>
            <a:picLocks noChangeAspect="1"/>
          </p:cNvPicPr>
          <p:nvPr/>
        </p:nvPicPr>
        <p:blipFill>
          <a:blip r:embed="rId4"/>
          <a:stretch>
            <a:fillRect/>
          </a:stretch>
        </p:blipFill>
        <p:spPr>
          <a:xfrm>
            <a:off x="9502097" y="6356351"/>
            <a:ext cx="1851705" cy="365129"/>
          </a:xfrm>
          <a:prstGeom prst="rect">
            <a:avLst/>
          </a:prstGeom>
          <a:noFill/>
          <a:ln cap="flat">
            <a:noFill/>
          </a:ln>
        </p:spPr>
      </p:pic>
      <p:sp>
        <p:nvSpPr>
          <p:cNvPr id="6" name="Plassholder for dato 3">
            <a:extLst>
              <a:ext uri="{FF2B5EF4-FFF2-40B4-BE49-F238E27FC236}">
                <a16:creationId xmlns:a16="http://schemas.microsoft.com/office/drawing/2014/main" id="{BA9CD8D6-FCEE-44D5-8940-DF933291F9BC}"/>
              </a:ext>
            </a:extLst>
          </p:cNvPr>
          <p:cNvSpPr txBox="1">
            <a:spLocks noGrp="1"/>
          </p:cNvSpPr>
          <p:nvPr>
            <p:ph type="dt" sz="half" idx="7"/>
          </p:nvPr>
        </p:nvSpPr>
        <p:spPr/>
        <p:txBody>
          <a:bodyPr/>
          <a:lstStyle>
            <a:lvl1pPr>
              <a:defRPr/>
            </a:lvl1pPr>
          </a:lstStyle>
          <a:p>
            <a:pPr lvl="0"/>
            <a:fld id="{2A67F92C-BECA-49DB-9176-DD1FDCE27443}" type="datetime1">
              <a:rPr lang="nb-NO"/>
              <a:pPr lvl="0"/>
              <a:t>16.02.2022</a:t>
            </a:fld>
            <a:endParaRPr lang="nb-NO"/>
          </a:p>
        </p:txBody>
      </p:sp>
      <p:sp>
        <p:nvSpPr>
          <p:cNvPr id="7" name="Plassholder for bunntekst 4">
            <a:extLst>
              <a:ext uri="{FF2B5EF4-FFF2-40B4-BE49-F238E27FC236}">
                <a16:creationId xmlns:a16="http://schemas.microsoft.com/office/drawing/2014/main" id="{8D7D8C02-E717-46C3-8AFA-3B283A240C7C}"/>
              </a:ext>
            </a:extLst>
          </p:cNvPr>
          <p:cNvSpPr txBox="1">
            <a:spLocks noGrp="1"/>
          </p:cNvSpPr>
          <p:nvPr>
            <p:ph type="ftr" sz="quarter" idx="9"/>
          </p:nvPr>
        </p:nvSpPr>
        <p:spPr/>
        <p:txBody>
          <a:bodyPr/>
          <a:lstStyle>
            <a:lvl1pPr>
              <a:defRPr/>
            </a:lvl1pPr>
          </a:lstStyle>
          <a:p>
            <a:pPr lvl="0"/>
            <a:endParaRPr lang="nb-NO"/>
          </a:p>
        </p:txBody>
      </p:sp>
      <p:pic>
        <p:nvPicPr>
          <p:cNvPr id="8" name="Bilde 15">
            <a:extLst>
              <a:ext uri="{FF2B5EF4-FFF2-40B4-BE49-F238E27FC236}">
                <a16:creationId xmlns:a16="http://schemas.microsoft.com/office/drawing/2014/main" id="{45985AB8-4D2D-48FA-8318-0ABD1D05AC6B}"/>
              </a:ext>
            </a:extLst>
          </p:cNvPr>
          <p:cNvPicPr>
            <a:picLocks noChangeAspect="1"/>
          </p:cNvPicPr>
          <p:nvPr/>
        </p:nvPicPr>
        <p:blipFill>
          <a:blip r:embed="rId5"/>
          <a:stretch>
            <a:fillRect/>
          </a:stretch>
        </p:blipFill>
        <p:spPr>
          <a:xfrm>
            <a:off x="838203" y="6356351"/>
            <a:ext cx="1527971" cy="365129"/>
          </a:xfrm>
          <a:prstGeom prst="rect">
            <a:avLst/>
          </a:prstGeom>
          <a:noFill/>
          <a:ln cap="flat">
            <a:noFill/>
          </a:ln>
        </p:spPr>
      </p:pic>
      <p:sp>
        <p:nvSpPr>
          <p:cNvPr id="9" name="Plassholder for lysbildenummer 5">
            <a:extLst>
              <a:ext uri="{FF2B5EF4-FFF2-40B4-BE49-F238E27FC236}">
                <a16:creationId xmlns:a16="http://schemas.microsoft.com/office/drawing/2014/main" id="{94394682-0D13-45BE-8F1E-9CD7F0113CAF}"/>
              </a:ext>
            </a:extLst>
          </p:cNvPr>
          <p:cNvSpPr txBox="1">
            <a:spLocks noGrp="1"/>
          </p:cNvSpPr>
          <p:nvPr>
            <p:ph type="sldNum" sz="quarter" idx="8"/>
          </p:nvPr>
        </p:nvSpPr>
        <p:spPr/>
        <p:txBody>
          <a:bodyPr/>
          <a:lstStyle>
            <a:lvl1pPr>
              <a:defRPr/>
            </a:lvl1pPr>
          </a:lstStyle>
          <a:p>
            <a:pPr lvl="0"/>
            <a:fld id="{FE7EBEE3-7842-420E-86C7-83E1784D1681}" type="slidenum">
              <a:t>‹#›</a:t>
            </a:fld>
            <a:endParaRPr lang="nb-NO"/>
          </a:p>
        </p:txBody>
      </p:sp>
    </p:spTree>
    <p:extLst>
      <p:ext uri="{BB962C8B-B14F-4D97-AF65-F5344CB8AC3E}">
        <p14:creationId xmlns:p14="http://schemas.microsoft.com/office/powerpoint/2010/main" val="3959780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Overskrift og bilde">
    <p:spTree>
      <p:nvGrpSpPr>
        <p:cNvPr id="1" name=""/>
        <p:cNvGrpSpPr/>
        <p:nvPr/>
      </p:nvGrpSpPr>
      <p:grpSpPr>
        <a:xfrm>
          <a:off x="0" y="0"/>
          <a:ext cx="0" cy="0"/>
          <a:chOff x="0" y="0"/>
          <a:chExt cx="0" cy="0"/>
        </a:xfrm>
      </p:grpSpPr>
      <p:sp>
        <p:nvSpPr>
          <p:cNvPr id="2" name="Plassholder for bilde 2">
            <a:extLst>
              <a:ext uri="{FF2B5EF4-FFF2-40B4-BE49-F238E27FC236}">
                <a16:creationId xmlns:a16="http://schemas.microsoft.com/office/drawing/2014/main" id="{7202CE22-F9DC-46AD-BD6A-DC7D938ECACF}"/>
              </a:ext>
            </a:extLst>
          </p:cNvPr>
          <p:cNvSpPr txBox="1">
            <a:spLocks noGrp="1"/>
          </p:cNvSpPr>
          <p:nvPr>
            <p:ph type="pic" idx="4294967295"/>
          </p:nvPr>
        </p:nvSpPr>
        <p:spPr>
          <a:xfrm>
            <a:off x="0" y="2333292"/>
            <a:ext cx="12191996" cy="3811319"/>
          </a:xfrm>
        </p:spPr>
        <p:txBody>
          <a:bodyPr/>
          <a:lstStyle>
            <a:lvl1pPr marL="0" indent="0">
              <a:buNone/>
              <a:defRPr sz="3200"/>
            </a:lvl1pPr>
          </a:lstStyle>
          <a:p>
            <a:pPr lvl="0"/>
            <a:r>
              <a:rPr lang="nb-NO"/>
              <a:t>Klikk på ikonet for å legge til et bilde</a:t>
            </a:r>
          </a:p>
        </p:txBody>
      </p:sp>
      <p:sp>
        <p:nvSpPr>
          <p:cNvPr id="3" name="Plassholder for tittel 1">
            <a:extLst>
              <a:ext uri="{FF2B5EF4-FFF2-40B4-BE49-F238E27FC236}">
                <a16:creationId xmlns:a16="http://schemas.microsoft.com/office/drawing/2014/main" id="{C3EFEAEC-F7C7-4DD9-87E7-A62337B6860E}"/>
              </a:ext>
            </a:extLst>
          </p:cNvPr>
          <p:cNvSpPr txBox="1">
            <a:spLocks noGrp="1"/>
          </p:cNvSpPr>
          <p:nvPr>
            <p:ph type="title"/>
          </p:nvPr>
        </p:nvSpPr>
        <p:spPr/>
        <p:txBody>
          <a:bodyPr/>
          <a:lstStyle>
            <a:lvl1pPr>
              <a:defRPr/>
            </a:lvl1pPr>
          </a:lstStyle>
          <a:p>
            <a:pPr lvl="0"/>
            <a:r>
              <a:rPr lang="nb-NO"/>
              <a:t>Klikk for å redigere tittelstil</a:t>
            </a:r>
          </a:p>
        </p:txBody>
      </p:sp>
      <p:pic>
        <p:nvPicPr>
          <p:cNvPr id="4" name="Bilde 8">
            <a:extLst>
              <a:ext uri="{FF2B5EF4-FFF2-40B4-BE49-F238E27FC236}">
                <a16:creationId xmlns:a16="http://schemas.microsoft.com/office/drawing/2014/main" id="{943E7643-674D-4868-A57D-30B24F5CB770}"/>
              </a:ext>
            </a:extLst>
          </p:cNvPr>
          <p:cNvPicPr>
            <a:picLocks noChangeAspect="1"/>
          </p:cNvPicPr>
          <p:nvPr/>
        </p:nvPicPr>
        <p:blipFill>
          <a:blip r:embed="rId2"/>
          <a:stretch>
            <a:fillRect/>
          </a:stretch>
        </p:blipFill>
        <p:spPr>
          <a:xfrm>
            <a:off x="9502097" y="6356351"/>
            <a:ext cx="1851705" cy="365129"/>
          </a:xfrm>
          <a:prstGeom prst="rect">
            <a:avLst/>
          </a:prstGeom>
          <a:noFill/>
          <a:ln cap="flat">
            <a:noFill/>
          </a:ln>
        </p:spPr>
      </p:pic>
      <p:sp>
        <p:nvSpPr>
          <p:cNvPr id="5" name="Plassholder for dato 3">
            <a:extLst>
              <a:ext uri="{FF2B5EF4-FFF2-40B4-BE49-F238E27FC236}">
                <a16:creationId xmlns:a16="http://schemas.microsoft.com/office/drawing/2014/main" id="{DA7536CF-3A25-40ED-8509-997B37DFBE07}"/>
              </a:ext>
            </a:extLst>
          </p:cNvPr>
          <p:cNvSpPr txBox="1">
            <a:spLocks noGrp="1"/>
          </p:cNvSpPr>
          <p:nvPr>
            <p:ph type="dt" sz="half" idx="7"/>
          </p:nvPr>
        </p:nvSpPr>
        <p:spPr/>
        <p:txBody>
          <a:bodyPr/>
          <a:lstStyle>
            <a:lvl1pPr>
              <a:defRPr/>
            </a:lvl1pPr>
          </a:lstStyle>
          <a:p>
            <a:pPr lvl="0"/>
            <a:fld id="{C2471A19-267F-4BF2-8C7D-4037CE5FE487}" type="datetime1">
              <a:rPr lang="nb-NO"/>
              <a:pPr lvl="0"/>
              <a:t>16.02.2022</a:t>
            </a:fld>
            <a:endParaRPr lang="nb-NO"/>
          </a:p>
        </p:txBody>
      </p:sp>
      <p:sp>
        <p:nvSpPr>
          <p:cNvPr id="6" name="Plassholder for bunntekst 4">
            <a:extLst>
              <a:ext uri="{FF2B5EF4-FFF2-40B4-BE49-F238E27FC236}">
                <a16:creationId xmlns:a16="http://schemas.microsoft.com/office/drawing/2014/main" id="{45E965A0-DF45-47E7-9D34-0E34D9C2274C}"/>
              </a:ext>
            </a:extLst>
          </p:cNvPr>
          <p:cNvSpPr txBox="1">
            <a:spLocks noGrp="1"/>
          </p:cNvSpPr>
          <p:nvPr>
            <p:ph type="ftr" sz="quarter" idx="9"/>
          </p:nvPr>
        </p:nvSpPr>
        <p:spPr/>
        <p:txBody>
          <a:bodyPr/>
          <a:lstStyle>
            <a:lvl1pPr>
              <a:defRPr/>
            </a:lvl1pPr>
          </a:lstStyle>
          <a:p>
            <a:pPr lvl="0"/>
            <a:endParaRPr lang="nb-NO"/>
          </a:p>
        </p:txBody>
      </p:sp>
      <p:pic>
        <p:nvPicPr>
          <p:cNvPr id="7" name="Bilde 11">
            <a:extLst>
              <a:ext uri="{FF2B5EF4-FFF2-40B4-BE49-F238E27FC236}">
                <a16:creationId xmlns:a16="http://schemas.microsoft.com/office/drawing/2014/main" id="{12AD8CA3-B1E7-4FCD-8AB0-1C650B4BDD7E}"/>
              </a:ext>
            </a:extLst>
          </p:cNvPr>
          <p:cNvPicPr>
            <a:picLocks noChangeAspect="1"/>
          </p:cNvPicPr>
          <p:nvPr/>
        </p:nvPicPr>
        <p:blipFill>
          <a:blip r:embed="rId3"/>
          <a:stretch>
            <a:fillRect/>
          </a:stretch>
        </p:blipFill>
        <p:spPr>
          <a:xfrm>
            <a:off x="838203" y="6356351"/>
            <a:ext cx="1527971" cy="365129"/>
          </a:xfrm>
          <a:prstGeom prst="rect">
            <a:avLst/>
          </a:prstGeom>
          <a:noFill/>
          <a:ln cap="flat">
            <a:noFill/>
          </a:ln>
        </p:spPr>
      </p:pic>
      <p:sp>
        <p:nvSpPr>
          <p:cNvPr id="8" name="Plassholder for lysbildenummer 5">
            <a:extLst>
              <a:ext uri="{FF2B5EF4-FFF2-40B4-BE49-F238E27FC236}">
                <a16:creationId xmlns:a16="http://schemas.microsoft.com/office/drawing/2014/main" id="{40C09E8B-176D-47D7-8926-054205745FA8}"/>
              </a:ext>
            </a:extLst>
          </p:cNvPr>
          <p:cNvSpPr txBox="1">
            <a:spLocks noGrp="1"/>
          </p:cNvSpPr>
          <p:nvPr>
            <p:ph type="sldNum" sz="quarter" idx="8"/>
          </p:nvPr>
        </p:nvSpPr>
        <p:spPr/>
        <p:txBody>
          <a:bodyPr/>
          <a:lstStyle>
            <a:lvl1pPr>
              <a:defRPr/>
            </a:lvl1pPr>
          </a:lstStyle>
          <a:p>
            <a:pPr lvl="0"/>
            <a:fld id="{5D604D09-8B76-44F1-A46E-02CC52218773}" type="slidenum">
              <a:t>‹#›</a:t>
            </a:fld>
            <a:endParaRPr lang="nb-NO"/>
          </a:p>
        </p:txBody>
      </p:sp>
    </p:spTree>
    <p:extLst>
      <p:ext uri="{BB962C8B-B14F-4D97-AF65-F5344CB8AC3E}">
        <p14:creationId xmlns:p14="http://schemas.microsoft.com/office/powerpoint/2010/main" val="1086863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270343-0607-4575-8D28-5403D28B4366}"/>
              </a:ext>
            </a:extLst>
          </p:cNvPr>
          <p:cNvSpPr txBox="1">
            <a:spLocks noGrp="1"/>
          </p:cNvSpPr>
          <p:nvPr>
            <p:ph type="title"/>
          </p:nvPr>
        </p:nvSpPr>
        <p:spPr>
          <a:xfrm>
            <a:off x="839784" y="987423"/>
            <a:ext cx="3932240" cy="1556601"/>
          </a:xfrm>
        </p:spPr>
        <p:txBody>
          <a:bodyPr/>
          <a:lstStyle>
            <a:lvl1pPr>
              <a:defRPr sz="3200"/>
            </a:lvl1pPr>
          </a:lstStyle>
          <a:p>
            <a:pPr lvl="0"/>
            <a:r>
              <a:rPr lang="nb-NO"/>
              <a:t>Klikk for å redigere tittelstil</a:t>
            </a:r>
          </a:p>
        </p:txBody>
      </p:sp>
      <p:sp>
        <p:nvSpPr>
          <p:cNvPr id="3" name="Plassholder for bilde 2">
            <a:extLst>
              <a:ext uri="{FF2B5EF4-FFF2-40B4-BE49-F238E27FC236}">
                <a16:creationId xmlns:a16="http://schemas.microsoft.com/office/drawing/2014/main" id="{FF6332A7-5DE2-4F1A-AF50-D409F086B263}"/>
              </a:ext>
            </a:extLst>
          </p:cNvPr>
          <p:cNvSpPr txBox="1">
            <a:spLocks noGrp="1"/>
          </p:cNvSpPr>
          <p:nvPr>
            <p:ph type="pic" idx="4294967295"/>
          </p:nvPr>
        </p:nvSpPr>
        <p:spPr>
          <a:xfrm>
            <a:off x="5183184" y="987423"/>
            <a:ext cx="6821506" cy="5157188"/>
          </a:xfrm>
        </p:spPr>
        <p:txBody>
          <a:bodyPr/>
          <a:lstStyle>
            <a:lvl1pPr marL="0" indent="0">
              <a:buNone/>
              <a:defRPr sz="3200"/>
            </a:lvl1pPr>
          </a:lstStyle>
          <a:p>
            <a:pPr lvl="0"/>
            <a:r>
              <a:rPr lang="nb-NO"/>
              <a:t>Klikk på ikonet for å legge til et bilde</a:t>
            </a:r>
          </a:p>
        </p:txBody>
      </p:sp>
      <p:sp>
        <p:nvSpPr>
          <p:cNvPr id="4" name="Plassholder for innhold 2">
            <a:extLst>
              <a:ext uri="{FF2B5EF4-FFF2-40B4-BE49-F238E27FC236}">
                <a16:creationId xmlns:a16="http://schemas.microsoft.com/office/drawing/2014/main" id="{C0AAF7C7-94AE-41AD-B9D7-287D2A408939}"/>
              </a:ext>
            </a:extLst>
          </p:cNvPr>
          <p:cNvSpPr txBox="1">
            <a:spLocks noGrp="1"/>
          </p:cNvSpPr>
          <p:nvPr>
            <p:ph idx="4294967295"/>
          </p:nvPr>
        </p:nvSpPr>
        <p:spPr>
          <a:xfrm>
            <a:off x="838203" y="2544025"/>
            <a:ext cx="3932240" cy="3600596"/>
          </a:xfrm>
        </p:spPr>
        <p:txBody>
          <a:bodyPr/>
          <a:lstStyle>
            <a:lvl1pPr>
              <a:defRPr/>
            </a:lvl1pPr>
            <a:lvl2pPr>
              <a:defRPr/>
            </a:lvl2pPr>
            <a:lvl3pPr>
              <a:defRPr/>
            </a:lvl3pPr>
            <a:lvl4pPr>
              <a:defRPr/>
            </a:lvl4pPr>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9">
            <a:extLst>
              <a:ext uri="{FF2B5EF4-FFF2-40B4-BE49-F238E27FC236}">
                <a16:creationId xmlns:a16="http://schemas.microsoft.com/office/drawing/2014/main" id="{60E2495A-9FC4-4A63-A9D2-A10B7F38B5AB}"/>
              </a:ext>
            </a:extLst>
          </p:cNvPr>
          <p:cNvPicPr>
            <a:picLocks noChangeAspect="1"/>
          </p:cNvPicPr>
          <p:nvPr/>
        </p:nvPicPr>
        <p:blipFill>
          <a:blip r:embed="rId2"/>
          <a:srcRect t="54905" r="38047"/>
          <a:stretch>
            <a:fillRect/>
          </a:stretch>
        </p:blipFill>
        <p:spPr>
          <a:xfrm rot="5400013" flipH="1">
            <a:off x="236517" y="5542956"/>
            <a:ext cx="365129" cy="838203"/>
          </a:xfrm>
          <a:prstGeom prst="rect">
            <a:avLst/>
          </a:prstGeom>
          <a:noFill/>
          <a:ln cap="flat">
            <a:noFill/>
          </a:ln>
        </p:spPr>
      </p:pic>
      <p:sp>
        <p:nvSpPr>
          <p:cNvPr id="6" name="Plassholder for dato 3">
            <a:extLst>
              <a:ext uri="{FF2B5EF4-FFF2-40B4-BE49-F238E27FC236}">
                <a16:creationId xmlns:a16="http://schemas.microsoft.com/office/drawing/2014/main" id="{C99E59FA-CFC8-4DA4-A4C1-E5C4917BA4FD}"/>
              </a:ext>
            </a:extLst>
          </p:cNvPr>
          <p:cNvSpPr txBox="1">
            <a:spLocks noGrp="1"/>
          </p:cNvSpPr>
          <p:nvPr>
            <p:ph type="dt" sz="half" idx="7"/>
          </p:nvPr>
        </p:nvSpPr>
        <p:spPr/>
        <p:txBody>
          <a:bodyPr/>
          <a:lstStyle>
            <a:lvl1pPr>
              <a:defRPr/>
            </a:lvl1pPr>
          </a:lstStyle>
          <a:p>
            <a:pPr lvl="0"/>
            <a:fld id="{47F983B3-C5EF-4AE5-BC70-4530B9CE1918}" type="datetime1">
              <a:rPr lang="nb-NO"/>
              <a:pPr lvl="0"/>
              <a:t>16.02.2022</a:t>
            </a:fld>
            <a:endParaRPr lang="nb-NO"/>
          </a:p>
        </p:txBody>
      </p:sp>
      <p:sp>
        <p:nvSpPr>
          <p:cNvPr id="7" name="Plassholder for bunntekst 4">
            <a:extLst>
              <a:ext uri="{FF2B5EF4-FFF2-40B4-BE49-F238E27FC236}">
                <a16:creationId xmlns:a16="http://schemas.microsoft.com/office/drawing/2014/main" id="{268C861D-6605-4E92-B7F0-0F8DEF7B2DD4}"/>
              </a:ext>
            </a:extLst>
          </p:cNvPr>
          <p:cNvSpPr txBox="1">
            <a:spLocks noGrp="1"/>
          </p:cNvSpPr>
          <p:nvPr>
            <p:ph type="ftr" sz="quarter" idx="9"/>
          </p:nvPr>
        </p:nvSpPr>
        <p:spPr/>
        <p:txBody>
          <a:bodyPr/>
          <a:lstStyle>
            <a:lvl1pPr>
              <a:defRPr/>
            </a:lvl1pPr>
          </a:lstStyle>
          <a:p>
            <a:pPr lvl="0"/>
            <a:endParaRPr lang="nb-NO"/>
          </a:p>
        </p:txBody>
      </p:sp>
      <p:sp>
        <p:nvSpPr>
          <p:cNvPr id="8" name="Plassholder for lysbildenummer 5">
            <a:extLst>
              <a:ext uri="{FF2B5EF4-FFF2-40B4-BE49-F238E27FC236}">
                <a16:creationId xmlns:a16="http://schemas.microsoft.com/office/drawing/2014/main" id="{58FB54BB-120F-4CFB-8C22-27291DA428E9}"/>
              </a:ext>
            </a:extLst>
          </p:cNvPr>
          <p:cNvSpPr txBox="1">
            <a:spLocks noGrp="1"/>
          </p:cNvSpPr>
          <p:nvPr>
            <p:ph type="sldNum" sz="quarter" idx="8"/>
          </p:nvPr>
        </p:nvSpPr>
        <p:spPr/>
        <p:txBody>
          <a:bodyPr/>
          <a:lstStyle>
            <a:lvl1pPr>
              <a:defRPr/>
            </a:lvl1pPr>
          </a:lstStyle>
          <a:p>
            <a:pPr lvl="0"/>
            <a:fld id="{16D58500-888A-4F8B-BB5A-2180FEB1836A}" type="slidenum">
              <a:t>‹#›</a:t>
            </a:fld>
            <a:endParaRPr lang="nb-NO"/>
          </a:p>
        </p:txBody>
      </p:sp>
    </p:spTree>
    <p:extLst>
      <p:ext uri="{BB962C8B-B14F-4D97-AF65-F5344CB8AC3E}">
        <p14:creationId xmlns:p14="http://schemas.microsoft.com/office/powerpoint/2010/main" val="4053074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Inndeling 2">
    <p:bg>
      <p:bgPr>
        <a:blipFill>
          <a:blip r:embed="rId2"/>
          <a:stretch>
            <a:fillRect/>
          </a:stretch>
        </a:blipFill>
        <a:effectLst/>
      </p:bgPr>
    </p:bg>
    <p:spTree>
      <p:nvGrpSpPr>
        <p:cNvPr id="1" name=""/>
        <p:cNvGrpSpPr/>
        <p:nvPr/>
      </p:nvGrpSpPr>
      <p:grpSpPr>
        <a:xfrm>
          <a:off x="0" y="0"/>
          <a:ext cx="0" cy="0"/>
          <a:chOff x="0" y="0"/>
          <a:chExt cx="0" cy="0"/>
        </a:xfrm>
      </p:grpSpPr>
      <p:pic>
        <p:nvPicPr>
          <p:cNvPr id="2" name="Bilde 10">
            <a:extLst>
              <a:ext uri="{FF2B5EF4-FFF2-40B4-BE49-F238E27FC236}">
                <a16:creationId xmlns:a16="http://schemas.microsoft.com/office/drawing/2014/main" id="{347951D2-01D1-4EAD-880E-9607E78AFB6B}"/>
              </a:ext>
            </a:extLst>
          </p:cNvPr>
          <p:cNvPicPr>
            <a:picLocks noChangeAspect="1"/>
          </p:cNvPicPr>
          <p:nvPr/>
        </p:nvPicPr>
        <p:blipFill>
          <a:blip r:embed="rId3"/>
          <a:stretch>
            <a:fillRect/>
          </a:stretch>
        </p:blipFill>
        <p:spPr>
          <a:xfrm>
            <a:off x="385511" y="306982"/>
            <a:ext cx="4416396" cy="212863"/>
          </a:xfrm>
          <a:prstGeom prst="rect">
            <a:avLst/>
          </a:prstGeom>
          <a:noFill/>
          <a:ln cap="flat">
            <a:noFill/>
          </a:ln>
        </p:spPr>
      </p:pic>
      <p:sp>
        <p:nvSpPr>
          <p:cNvPr id="3" name="Tittel 1">
            <a:extLst>
              <a:ext uri="{FF2B5EF4-FFF2-40B4-BE49-F238E27FC236}">
                <a16:creationId xmlns:a16="http://schemas.microsoft.com/office/drawing/2014/main" id="{6E4BEB49-9AD4-4D24-98E6-285C93B732A2}"/>
              </a:ext>
            </a:extLst>
          </p:cNvPr>
          <p:cNvSpPr txBox="1">
            <a:spLocks noGrp="1"/>
          </p:cNvSpPr>
          <p:nvPr>
            <p:ph type="title"/>
          </p:nvPr>
        </p:nvSpPr>
        <p:spPr>
          <a:xfrm>
            <a:off x="838203" y="2364830"/>
            <a:ext cx="10515600" cy="1387364"/>
          </a:xfrm>
        </p:spPr>
        <p:txBody>
          <a:bodyPr anchorCtr="1"/>
          <a:lstStyle>
            <a:lvl1pPr algn="ctr">
              <a:defRPr/>
            </a:lvl1pPr>
          </a:lstStyle>
          <a:p>
            <a:pPr lvl="0"/>
            <a:r>
              <a:rPr lang="nb-NO"/>
              <a:t>Klikk for å redigere tittelstil</a:t>
            </a:r>
          </a:p>
        </p:txBody>
      </p:sp>
      <p:pic>
        <p:nvPicPr>
          <p:cNvPr id="4" name="Bilde 9">
            <a:extLst>
              <a:ext uri="{FF2B5EF4-FFF2-40B4-BE49-F238E27FC236}">
                <a16:creationId xmlns:a16="http://schemas.microsoft.com/office/drawing/2014/main" id="{C9271D68-5165-428B-A167-316C9DF6446F}"/>
              </a:ext>
            </a:extLst>
          </p:cNvPr>
          <p:cNvPicPr>
            <a:picLocks noChangeAspect="1"/>
          </p:cNvPicPr>
          <p:nvPr/>
        </p:nvPicPr>
        <p:blipFill>
          <a:blip r:embed="rId4"/>
          <a:stretch>
            <a:fillRect/>
          </a:stretch>
        </p:blipFill>
        <p:spPr>
          <a:xfrm>
            <a:off x="9502097" y="6356351"/>
            <a:ext cx="1851705" cy="365129"/>
          </a:xfrm>
          <a:prstGeom prst="rect">
            <a:avLst/>
          </a:prstGeom>
          <a:noFill/>
          <a:ln cap="flat">
            <a:noFill/>
          </a:ln>
        </p:spPr>
      </p:pic>
      <p:sp>
        <p:nvSpPr>
          <p:cNvPr id="5" name="Plassholder for dato 3">
            <a:extLst>
              <a:ext uri="{FF2B5EF4-FFF2-40B4-BE49-F238E27FC236}">
                <a16:creationId xmlns:a16="http://schemas.microsoft.com/office/drawing/2014/main" id="{006CBFAB-F513-4554-8BC8-1129020E14BA}"/>
              </a:ext>
            </a:extLst>
          </p:cNvPr>
          <p:cNvSpPr txBox="1">
            <a:spLocks noGrp="1"/>
          </p:cNvSpPr>
          <p:nvPr>
            <p:ph type="dt" sz="half" idx="7"/>
          </p:nvPr>
        </p:nvSpPr>
        <p:spPr/>
        <p:txBody>
          <a:bodyPr/>
          <a:lstStyle>
            <a:lvl1pPr>
              <a:defRPr/>
            </a:lvl1pPr>
          </a:lstStyle>
          <a:p>
            <a:pPr lvl="0"/>
            <a:fld id="{633CFD97-123F-4B75-91BE-E572AC57671D}" type="datetime1">
              <a:rPr lang="nb-NO"/>
              <a:pPr lvl="0"/>
              <a:t>16.02.2022</a:t>
            </a:fld>
            <a:endParaRPr lang="nb-NO"/>
          </a:p>
        </p:txBody>
      </p:sp>
      <p:sp>
        <p:nvSpPr>
          <p:cNvPr id="6" name="Plassholder for bunntekst 4">
            <a:extLst>
              <a:ext uri="{FF2B5EF4-FFF2-40B4-BE49-F238E27FC236}">
                <a16:creationId xmlns:a16="http://schemas.microsoft.com/office/drawing/2014/main" id="{6CDF69A8-BBF0-44F1-BE2E-3909DEF0E5B4}"/>
              </a:ext>
            </a:extLst>
          </p:cNvPr>
          <p:cNvSpPr txBox="1">
            <a:spLocks noGrp="1"/>
          </p:cNvSpPr>
          <p:nvPr>
            <p:ph type="ftr" sz="quarter" idx="9"/>
          </p:nvPr>
        </p:nvSpPr>
        <p:spPr/>
        <p:txBody>
          <a:bodyPr/>
          <a:lstStyle>
            <a:lvl1pPr>
              <a:defRPr/>
            </a:lvl1pPr>
          </a:lstStyle>
          <a:p>
            <a:pPr lvl="0"/>
            <a:endParaRPr lang="nb-NO"/>
          </a:p>
        </p:txBody>
      </p:sp>
      <p:pic>
        <p:nvPicPr>
          <p:cNvPr id="7" name="Bilde 18">
            <a:extLst>
              <a:ext uri="{FF2B5EF4-FFF2-40B4-BE49-F238E27FC236}">
                <a16:creationId xmlns:a16="http://schemas.microsoft.com/office/drawing/2014/main" id="{D56E0E78-4BE6-42EC-8261-DDADD4A17D4D}"/>
              </a:ext>
            </a:extLst>
          </p:cNvPr>
          <p:cNvPicPr>
            <a:picLocks noChangeAspect="1"/>
          </p:cNvPicPr>
          <p:nvPr/>
        </p:nvPicPr>
        <p:blipFill>
          <a:blip r:embed="rId5"/>
          <a:stretch>
            <a:fillRect/>
          </a:stretch>
        </p:blipFill>
        <p:spPr>
          <a:xfrm>
            <a:off x="838203" y="6356351"/>
            <a:ext cx="1527971" cy="365129"/>
          </a:xfrm>
          <a:prstGeom prst="rect">
            <a:avLst/>
          </a:prstGeom>
          <a:noFill/>
          <a:ln cap="flat">
            <a:noFill/>
          </a:ln>
        </p:spPr>
      </p:pic>
      <p:sp>
        <p:nvSpPr>
          <p:cNvPr id="8" name="Plassholder for lysbildenummer 5">
            <a:extLst>
              <a:ext uri="{FF2B5EF4-FFF2-40B4-BE49-F238E27FC236}">
                <a16:creationId xmlns:a16="http://schemas.microsoft.com/office/drawing/2014/main" id="{BC4F0F3E-14B4-44D9-90B4-BE178F99B2AC}"/>
              </a:ext>
            </a:extLst>
          </p:cNvPr>
          <p:cNvSpPr txBox="1">
            <a:spLocks noGrp="1"/>
          </p:cNvSpPr>
          <p:nvPr>
            <p:ph type="sldNum" sz="quarter" idx="8"/>
          </p:nvPr>
        </p:nvSpPr>
        <p:spPr/>
        <p:txBody>
          <a:bodyPr/>
          <a:lstStyle>
            <a:lvl1pPr>
              <a:defRPr/>
            </a:lvl1pPr>
          </a:lstStyle>
          <a:p>
            <a:pPr lvl="0"/>
            <a:fld id="{7478A520-539C-4972-B4BC-827668A18BA6}" type="slidenum">
              <a:t>‹#›</a:t>
            </a:fld>
            <a:endParaRPr lang="nb-NO"/>
          </a:p>
        </p:txBody>
      </p:sp>
    </p:spTree>
    <p:extLst>
      <p:ext uri="{BB962C8B-B14F-4D97-AF65-F5344CB8AC3E}">
        <p14:creationId xmlns:p14="http://schemas.microsoft.com/office/powerpoint/2010/main" val="3679219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verskrift og bilde/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D67214-DED3-4F33-8ECD-A32895B8A729}"/>
              </a:ext>
            </a:extLst>
          </p:cNvPr>
          <p:cNvSpPr txBox="1">
            <a:spLocks noGrp="1"/>
          </p:cNvSpPr>
          <p:nvPr>
            <p:ph type="title"/>
          </p:nvPr>
        </p:nvSpPr>
        <p:spPr>
          <a:xfrm>
            <a:off x="838203" y="1003682"/>
            <a:ext cx="9521418" cy="1184879"/>
          </a:xfrm>
        </p:spPr>
        <p:txBody>
          <a:bodyPr/>
          <a:lstStyle>
            <a:lvl1pPr>
              <a:defRPr/>
            </a:lvl1pPr>
          </a:lstStyle>
          <a:p>
            <a:pPr lvl="0"/>
            <a:r>
              <a:rPr lang="nb-NO"/>
              <a:t>Klikk for å redigere tittelstil</a:t>
            </a:r>
          </a:p>
        </p:txBody>
      </p:sp>
      <p:sp>
        <p:nvSpPr>
          <p:cNvPr id="3" name="Plassholder for innhold 2">
            <a:extLst>
              <a:ext uri="{FF2B5EF4-FFF2-40B4-BE49-F238E27FC236}">
                <a16:creationId xmlns:a16="http://schemas.microsoft.com/office/drawing/2014/main" id="{84C45F29-4A67-4BFB-8EAE-CE9571187B52}"/>
              </a:ext>
            </a:extLst>
          </p:cNvPr>
          <p:cNvSpPr txBox="1">
            <a:spLocks noGrp="1"/>
          </p:cNvSpPr>
          <p:nvPr>
            <p:ph idx="4294967295"/>
          </p:nvPr>
        </p:nvSpPr>
        <p:spPr>
          <a:xfrm>
            <a:off x="838203" y="2333292"/>
            <a:ext cx="9521418" cy="3811319"/>
          </a:xfrm>
        </p:spPr>
        <p:txBody>
          <a:bodyPr/>
          <a:lstStyle>
            <a:lvl1pPr>
              <a:defRPr/>
            </a:lvl1pPr>
            <a:lvl2pPr>
              <a:defRPr/>
            </a:lvl2pPr>
            <a:lvl3pPr>
              <a:defRPr/>
            </a:lvl3pPr>
            <a:lvl4pPr>
              <a:defRPr/>
            </a:lvl4pPr>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7">
            <a:extLst>
              <a:ext uri="{FF2B5EF4-FFF2-40B4-BE49-F238E27FC236}">
                <a16:creationId xmlns:a16="http://schemas.microsoft.com/office/drawing/2014/main" id="{45952D25-58A4-48D2-996A-2AF4ECB9C09B}"/>
              </a:ext>
            </a:extLst>
          </p:cNvPr>
          <p:cNvPicPr>
            <a:picLocks noChangeAspect="1"/>
          </p:cNvPicPr>
          <p:nvPr/>
        </p:nvPicPr>
        <p:blipFill>
          <a:blip r:embed="rId2"/>
          <a:stretch>
            <a:fillRect/>
          </a:stretch>
        </p:blipFill>
        <p:spPr>
          <a:xfrm rot="10799991">
            <a:off x="10962284" y="-1"/>
            <a:ext cx="599087" cy="1889443"/>
          </a:xfrm>
          <a:prstGeom prst="rect">
            <a:avLst/>
          </a:prstGeom>
          <a:noFill/>
          <a:ln cap="flat">
            <a:noFill/>
          </a:ln>
        </p:spPr>
      </p:pic>
      <p:sp>
        <p:nvSpPr>
          <p:cNvPr id="5" name="Plassholder for dato 3">
            <a:extLst>
              <a:ext uri="{FF2B5EF4-FFF2-40B4-BE49-F238E27FC236}">
                <a16:creationId xmlns:a16="http://schemas.microsoft.com/office/drawing/2014/main" id="{920DCC47-8D47-4B84-930D-4901E92007BB}"/>
              </a:ext>
            </a:extLst>
          </p:cNvPr>
          <p:cNvSpPr txBox="1">
            <a:spLocks noGrp="1"/>
          </p:cNvSpPr>
          <p:nvPr>
            <p:ph type="dt" sz="half" idx="7"/>
          </p:nvPr>
        </p:nvSpPr>
        <p:spPr/>
        <p:txBody>
          <a:bodyPr/>
          <a:lstStyle>
            <a:lvl1pPr>
              <a:defRPr/>
            </a:lvl1pPr>
          </a:lstStyle>
          <a:p>
            <a:pPr lvl="0"/>
            <a:fld id="{C640F9AC-82E7-4823-B1F2-28A5CE44E16D}" type="datetime1">
              <a:rPr lang="nb-NO"/>
              <a:pPr lvl="0"/>
              <a:t>16.02.2022</a:t>
            </a:fld>
            <a:endParaRPr lang="nb-NO"/>
          </a:p>
        </p:txBody>
      </p:sp>
      <p:sp>
        <p:nvSpPr>
          <p:cNvPr id="6" name="Plassholder for bunntekst 4">
            <a:extLst>
              <a:ext uri="{FF2B5EF4-FFF2-40B4-BE49-F238E27FC236}">
                <a16:creationId xmlns:a16="http://schemas.microsoft.com/office/drawing/2014/main" id="{E79557B7-087E-4F5E-8FDC-053C5BC08776}"/>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5">
            <a:extLst>
              <a:ext uri="{FF2B5EF4-FFF2-40B4-BE49-F238E27FC236}">
                <a16:creationId xmlns:a16="http://schemas.microsoft.com/office/drawing/2014/main" id="{64051AAF-2524-4B80-80B2-A25A3AE6F172}"/>
              </a:ext>
            </a:extLst>
          </p:cNvPr>
          <p:cNvSpPr txBox="1">
            <a:spLocks noGrp="1"/>
          </p:cNvSpPr>
          <p:nvPr>
            <p:ph type="sldNum" sz="quarter" idx="8"/>
          </p:nvPr>
        </p:nvSpPr>
        <p:spPr/>
        <p:txBody>
          <a:bodyPr/>
          <a:lstStyle>
            <a:lvl1pPr>
              <a:defRPr/>
            </a:lvl1pPr>
          </a:lstStyle>
          <a:p>
            <a:pPr lvl="0"/>
            <a:fld id="{8724A41F-0BDB-4BF7-8EEE-9401263E1793}" type="slidenum">
              <a:t>‹#›</a:t>
            </a:fld>
            <a:endParaRPr lang="nb-NO"/>
          </a:p>
        </p:txBody>
      </p:sp>
    </p:spTree>
    <p:extLst>
      <p:ext uri="{BB962C8B-B14F-4D97-AF65-F5344CB8AC3E}">
        <p14:creationId xmlns:p14="http://schemas.microsoft.com/office/powerpoint/2010/main" val="229101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2" name="Plassholder for tekst 2">
            <a:extLst>
              <a:ext uri="{FF2B5EF4-FFF2-40B4-BE49-F238E27FC236}">
                <a16:creationId xmlns:a16="http://schemas.microsoft.com/office/drawing/2014/main" id="{37D27698-7558-4B94-BF75-A0D1B884997F}"/>
              </a:ext>
            </a:extLst>
          </p:cNvPr>
          <p:cNvSpPr txBox="1">
            <a:spLocks noGrp="1"/>
          </p:cNvSpPr>
          <p:nvPr>
            <p:ph type="body" idx="4294967295"/>
          </p:nvPr>
        </p:nvSpPr>
        <p:spPr>
          <a:xfrm>
            <a:off x="839784" y="2333292"/>
            <a:ext cx="5157782" cy="754151"/>
          </a:xfrm>
        </p:spPr>
        <p:txBody>
          <a:bodyPr/>
          <a:lstStyle>
            <a:lvl1pPr marL="0" indent="0">
              <a:buNone/>
              <a:defRPr sz="2400" b="1"/>
            </a:lvl1pPr>
          </a:lstStyle>
          <a:p>
            <a:pPr lvl="0"/>
            <a:r>
              <a:rPr lang="nb-NO"/>
              <a:t>Rediger tekststiler i malen</a:t>
            </a:r>
          </a:p>
        </p:txBody>
      </p:sp>
      <p:sp>
        <p:nvSpPr>
          <p:cNvPr id="3" name="Plassholder for innhold 3">
            <a:extLst>
              <a:ext uri="{FF2B5EF4-FFF2-40B4-BE49-F238E27FC236}">
                <a16:creationId xmlns:a16="http://schemas.microsoft.com/office/drawing/2014/main" id="{4697BDB8-20FE-46B4-AE42-E74CC25C3BEE}"/>
              </a:ext>
            </a:extLst>
          </p:cNvPr>
          <p:cNvSpPr txBox="1">
            <a:spLocks noGrp="1"/>
          </p:cNvSpPr>
          <p:nvPr>
            <p:ph idx="4294967295"/>
          </p:nvPr>
        </p:nvSpPr>
        <p:spPr>
          <a:xfrm>
            <a:off x="839784" y="3087444"/>
            <a:ext cx="5157782" cy="3057168"/>
          </a:xfrm>
        </p:spPr>
        <p:txBody>
          <a:bodyPr/>
          <a:lstStyle>
            <a:lvl1pPr>
              <a:defRPr/>
            </a:lvl1pPr>
            <a:lvl2pPr>
              <a:defRPr/>
            </a:lvl2pPr>
            <a:lvl3pPr>
              <a:defRPr/>
            </a:lvl3pPr>
            <a:lvl4pPr>
              <a:defRPr/>
            </a:lvl4pPr>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4">
            <a:extLst>
              <a:ext uri="{FF2B5EF4-FFF2-40B4-BE49-F238E27FC236}">
                <a16:creationId xmlns:a16="http://schemas.microsoft.com/office/drawing/2014/main" id="{1C314BC4-AF47-403C-9F84-C4ED4A647994}"/>
              </a:ext>
            </a:extLst>
          </p:cNvPr>
          <p:cNvSpPr txBox="1">
            <a:spLocks noGrp="1"/>
          </p:cNvSpPr>
          <p:nvPr>
            <p:ph type="body" idx="4294967295"/>
          </p:nvPr>
        </p:nvSpPr>
        <p:spPr>
          <a:xfrm>
            <a:off x="6172200" y="2333292"/>
            <a:ext cx="5183184" cy="754151"/>
          </a:xfrm>
        </p:spPr>
        <p:txBody>
          <a:bodyPr/>
          <a:lstStyle>
            <a:lvl1pPr marL="0" indent="0">
              <a:buNone/>
              <a:defRPr sz="2400" b="1"/>
            </a:lvl1pPr>
          </a:lstStyle>
          <a:p>
            <a:pPr lvl="0"/>
            <a:r>
              <a:rPr lang="nb-NO"/>
              <a:t>Rediger tekststiler i malen</a:t>
            </a:r>
          </a:p>
        </p:txBody>
      </p:sp>
      <p:sp>
        <p:nvSpPr>
          <p:cNvPr id="5" name="Plassholder for innhold 5">
            <a:extLst>
              <a:ext uri="{FF2B5EF4-FFF2-40B4-BE49-F238E27FC236}">
                <a16:creationId xmlns:a16="http://schemas.microsoft.com/office/drawing/2014/main" id="{809E32C7-BF14-4B5D-A502-9823CB1E413B}"/>
              </a:ext>
            </a:extLst>
          </p:cNvPr>
          <p:cNvSpPr txBox="1">
            <a:spLocks noGrp="1"/>
          </p:cNvSpPr>
          <p:nvPr>
            <p:ph idx="4294967295"/>
          </p:nvPr>
        </p:nvSpPr>
        <p:spPr>
          <a:xfrm>
            <a:off x="6172200" y="3087444"/>
            <a:ext cx="5183184" cy="3057168"/>
          </a:xfrm>
        </p:spPr>
        <p:txBody>
          <a:bodyPr/>
          <a:lstStyle>
            <a:lvl1pPr>
              <a:defRPr/>
            </a:lvl1pPr>
            <a:lvl2pPr>
              <a:defRPr/>
            </a:lvl2pPr>
            <a:lvl3pPr>
              <a:defRPr/>
            </a:lvl3pPr>
            <a:lvl4pPr>
              <a:defRPr/>
            </a:lvl4pPr>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Tittel 1">
            <a:extLst>
              <a:ext uri="{FF2B5EF4-FFF2-40B4-BE49-F238E27FC236}">
                <a16:creationId xmlns:a16="http://schemas.microsoft.com/office/drawing/2014/main" id="{9CE487E5-FD7D-41F0-B9B9-022F33EC24C6}"/>
              </a:ext>
            </a:extLst>
          </p:cNvPr>
          <p:cNvSpPr txBox="1">
            <a:spLocks noGrp="1"/>
          </p:cNvSpPr>
          <p:nvPr>
            <p:ph type="title"/>
          </p:nvPr>
        </p:nvSpPr>
        <p:spPr/>
        <p:txBody>
          <a:bodyPr/>
          <a:lstStyle>
            <a:lvl1pPr>
              <a:defRPr/>
            </a:lvl1pPr>
          </a:lstStyle>
          <a:p>
            <a:pPr lvl="0"/>
            <a:r>
              <a:rPr lang="nb-NO"/>
              <a:t>Klikk for å redigere tittelstil</a:t>
            </a:r>
          </a:p>
        </p:txBody>
      </p:sp>
      <p:sp>
        <p:nvSpPr>
          <p:cNvPr id="7" name="Plassholder for dato 3">
            <a:extLst>
              <a:ext uri="{FF2B5EF4-FFF2-40B4-BE49-F238E27FC236}">
                <a16:creationId xmlns:a16="http://schemas.microsoft.com/office/drawing/2014/main" id="{6DCE5D4E-6E22-4806-909B-24826F998934}"/>
              </a:ext>
            </a:extLst>
          </p:cNvPr>
          <p:cNvSpPr txBox="1">
            <a:spLocks noGrp="1"/>
          </p:cNvSpPr>
          <p:nvPr>
            <p:ph type="dt" sz="half" idx="7"/>
          </p:nvPr>
        </p:nvSpPr>
        <p:spPr/>
        <p:txBody>
          <a:bodyPr/>
          <a:lstStyle>
            <a:lvl1pPr>
              <a:defRPr/>
            </a:lvl1pPr>
          </a:lstStyle>
          <a:p>
            <a:pPr lvl="0"/>
            <a:fld id="{D9C7B9F3-09D6-4A62-B58C-224CABB5E709}" type="datetime1">
              <a:rPr lang="nb-NO"/>
              <a:pPr lvl="0"/>
              <a:t>16.02.2022</a:t>
            </a:fld>
            <a:endParaRPr lang="nb-NO"/>
          </a:p>
        </p:txBody>
      </p:sp>
      <p:sp>
        <p:nvSpPr>
          <p:cNvPr id="8" name="Plassholder for bunntekst 4">
            <a:extLst>
              <a:ext uri="{FF2B5EF4-FFF2-40B4-BE49-F238E27FC236}">
                <a16:creationId xmlns:a16="http://schemas.microsoft.com/office/drawing/2014/main" id="{79012643-86FD-4C50-AC76-E139090723E9}"/>
              </a:ext>
            </a:extLst>
          </p:cNvPr>
          <p:cNvSpPr txBox="1">
            <a:spLocks noGrp="1"/>
          </p:cNvSpPr>
          <p:nvPr>
            <p:ph type="ftr" sz="quarter" idx="9"/>
          </p:nvPr>
        </p:nvSpPr>
        <p:spPr/>
        <p:txBody>
          <a:bodyPr/>
          <a:lstStyle>
            <a:lvl1pPr>
              <a:defRPr/>
            </a:lvl1pPr>
          </a:lstStyle>
          <a:p>
            <a:pPr lvl="0"/>
            <a:endParaRPr lang="nb-NO"/>
          </a:p>
        </p:txBody>
      </p:sp>
      <p:sp>
        <p:nvSpPr>
          <p:cNvPr id="9" name="Plassholder for lysbildenummer 5">
            <a:extLst>
              <a:ext uri="{FF2B5EF4-FFF2-40B4-BE49-F238E27FC236}">
                <a16:creationId xmlns:a16="http://schemas.microsoft.com/office/drawing/2014/main" id="{11B02C91-9AA4-458F-BFC0-8295D87CFA7D}"/>
              </a:ext>
            </a:extLst>
          </p:cNvPr>
          <p:cNvSpPr txBox="1">
            <a:spLocks noGrp="1"/>
          </p:cNvSpPr>
          <p:nvPr>
            <p:ph type="sldNum" sz="quarter" idx="8"/>
          </p:nvPr>
        </p:nvSpPr>
        <p:spPr/>
        <p:txBody>
          <a:bodyPr/>
          <a:lstStyle>
            <a:lvl1pPr>
              <a:defRPr/>
            </a:lvl1pPr>
          </a:lstStyle>
          <a:p>
            <a:pPr lvl="0"/>
            <a:fld id="{899C11AC-8DB2-4A84-877D-670BBA837954}" type="slidenum">
              <a:t>‹#›</a:t>
            </a:fld>
            <a:endParaRPr lang="nb-NO"/>
          </a:p>
        </p:txBody>
      </p:sp>
    </p:spTree>
    <p:extLst>
      <p:ext uri="{BB962C8B-B14F-4D97-AF65-F5344CB8AC3E}">
        <p14:creationId xmlns:p14="http://schemas.microsoft.com/office/powerpoint/2010/main" val="153151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 og innhold">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5F0CC34B-8859-40EF-AE04-8583F45B9233}"/>
              </a:ext>
            </a:extLst>
          </p:cNvPr>
          <p:cNvPicPr>
            <a:picLocks noChangeAspect="1"/>
          </p:cNvPicPr>
          <p:nvPr/>
        </p:nvPicPr>
        <p:blipFill>
          <a:blip r:embed="rId2"/>
          <a:srcRect b="42774"/>
          <a:stretch>
            <a:fillRect/>
          </a:stretch>
        </p:blipFill>
        <p:spPr>
          <a:xfrm rot="10799991">
            <a:off x="11788006" y="-19"/>
            <a:ext cx="599087" cy="1081250"/>
          </a:xfrm>
          <a:prstGeom prst="rect">
            <a:avLst/>
          </a:prstGeom>
          <a:noFill/>
          <a:ln cap="flat">
            <a:noFill/>
          </a:ln>
        </p:spPr>
      </p:pic>
      <p:sp>
        <p:nvSpPr>
          <p:cNvPr id="3" name="Plassholder for dato 3">
            <a:extLst>
              <a:ext uri="{FF2B5EF4-FFF2-40B4-BE49-F238E27FC236}">
                <a16:creationId xmlns:a16="http://schemas.microsoft.com/office/drawing/2014/main" id="{3A009A24-43FB-483D-A24A-F051B9DFA226}"/>
              </a:ext>
            </a:extLst>
          </p:cNvPr>
          <p:cNvSpPr txBox="1">
            <a:spLocks noGrp="1"/>
          </p:cNvSpPr>
          <p:nvPr>
            <p:ph type="dt" sz="half" idx="7"/>
          </p:nvPr>
        </p:nvSpPr>
        <p:spPr/>
        <p:txBody>
          <a:bodyPr/>
          <a:lstStyle>
            <a:lvl1pPr>
              <a:defRPr/>
            </a:lvl1pPr>
          </a:lstStyle>
          <a:p>
            <a:pPr lvl="0"/>
            <a:fld id="{4A30C9AE-2446-4F4E-9D26-9051A52EDE1D}" type="datetime1">
              <a:rPr lang="nb-NO"/>
              <a:pPr lvl="0"/>
              <a:t>16.02.2022</a:t>
            </a:fld>
            <a:endParaRPr lang="nb-NO"/>
          </a:p>
        </p:txBody>
      </p:sp>
      <p:sp>
        <p:nvSpPr>
          <p:cNvPr id="4" name="Plassholder for bunntekst 4">
            <a:extLst>
              <a:ext uri="{FF2B5EF4-FFF2-40B4-BE49-F238E27FC236}">
                <a16:creationId xmlns:a16="http://schemas.microsoft.com/office/drawing/2014/main" id="{DFB6E366-EE7A-40B9-9317-104B233721CF}"/>
              </a:ext>
            </a:extLst>
          </p:cNvPr>
          <p:cNvSpPr txBox="1">
            <a:spLocks noGrp="1"/>
          </p:cNvSpPr>
          <p:nvPr>
            <p:ph type="ftr" sz="quarter" idx="9"/>
          </p:nvPr>
        </p:nvSpPr>
        <p:spPr/>
        <p:txBody>
          <a:bodyPr/>
          <a:lstStyle>
            <a:lvl1pPr>
              <a:defRPr/>
            </a:lvl1pPr>
          </a:lstStyle>
          <a:p>
            <a:pPr lvl="0"/>
            <a:endParaRPr lang="nb-NO"/>
          </a:p>
        </p:txBody>
      </p:sp>
      <p:sp>
        <p:nvSpPr>
          <p:cNvPr id="5" name="Plassholder for lysbildenummer 5">
            <a:extLst>
              <a:ext uri="{FF2B5EF4-FFF2-40B4-BE49-F238E27FC236}">
                <a16:creationId xmlns:a16="http://schemas.microsoft.com/office/drawing/2014/main" id="{26C763E7-EA96-42FC-8784-92B798BA4668}"/>
              </a:ext>
            </a:extLst>
          </p:cNvPr>
          <p:cNvSpPr txBox="1">
            <a:spLocks noGrp="1"/>
          </p:cNvSpPr>
          <p:nvPr>
            <p:ph type="sldNum" sz="quarter" idx="8"/>
          </p:nvPr>
        </p:nvSpPr>
        <p:spPr/>
        <p:txBody>
          <a:bodyPr/>
          <a:lstStyle>
            <a:lvl1pPr>
              <a:defRPr/>
            </a:lvl1pPr>
          </a:lstStyle>
          <a:p>
            <a:pPr lvl="0"/>
            <a:fld id="{0B9EB781-9C51-484B-ADFD-3FF9ED596293}" type="slidenum">
              <a:t>‹#›</a:t>
            </a:fld>
            <a:endParaRPr lang="nb-NO"/>
          </a:p>
        </p:txBody>
      </p:sp>
      <p:pic>
        <p:nvPicPr>
          <p:cNvPr id="6" name="Bilde 16">
            <a:extLst>
              <a:ext uri="{FF2B5EF4-FFF2-40B4-BE49-F238E27FC236}">
                <a16:creationId xmlns:a16="http://schemas.microsoft.com/office/drawing/2014/main" id="{5D9D3C78-552D-4561-BCC0-E8C3DABA6EB5}"/>
              </a:ext>
            </a:extLst>
          </p:cNvPr>
          <p:cNvPicPr>
            <a:picLocks noChangeAspect="1"/>
          </p:cNvPicPr>
          <p:nvPr/>
        </p:nvPicPr>
        <p:blipFill>
          <a:blip r:embed="rId3"/>
          <a:stretch>
            <a:fillRect/>
          </a:stretch>
        </p:blipFill>
        <p:spPr>
          <a:xfrm>
            <a:off x="9502097" y="6356351"/>
            <a:ext cx="1851705" cy="365129"/>
          </a:xfrm>
          <a:prstGeom prst="rect">
            <a:avLst/>
          </a:prstGeom>
          <a:noFill/>
          <a:ln cap="flat">
            <a:noFill/>
          </a:ln>
        </p:spPr>
      </p:pic>
      <p:pic>
        <p:nvPicPr>
          <p:cNvPr id="7" name="Bilde 17">
            <a:extLst>
              <a:ext uri="{FF2B5EF4-FFF2-40B4-BE49-F238E27FC236}">
                <a16:creationId xmlns:a16="http://schemas.microsoft.com/office/drawing/2014/main" id="{B697D3AE-5C78-4F11-8E55-D994B71ADFE0}"/>
              </a:ext>
            </a:extLst>
          </p:cNvPr>
          <p:cNvPicPr>
            <a:picLocks noChangeAspect="1"/>
          </p:cNvPicPr>
          <p:nvPr/>
        </p:nvPicPr>
        <p:blipFill>
          <a:blip r:embed="rId4"/>
          <a:stretch>
            <a:fillRect/>
          </a:stretch>
        </p:blipFill>
        <p:spPr>
          <a:xfrm>
            <a:off x="838203" y="6461223"/>
            <a:ext cx="575998" cy="155365"/>
          </a:xfrm>
          <a:prstGeom prst="rect">
            <a:avLst/>
          </a:prstGeom>
          <a:noFill/>
          <a:ln cap="flat">
            <a:noFill/>
          </a:ln>
        </p:spPr>
      </p:pic>
      <p:sp>
        <p:nvSpPr>
          <p:cNvPr id="8" name="Plassholder for innhold 2">
            <a:extLst>
              <a:ext uri="{FF2B5EF4-FFF2-40B4-BE49-F238E27FC236}">
                <a16:creationId xmlns:a16="http://schemas.microsoft.com/office/drawing/2014/main" id="{E9DC953C-AB1C-412C-889E-97E8354A2697}"/>
              </a:ext>
            </a:extLst>
          </p:cNvPr>
          <p:cNvSpPr txBox="1">
            <a:spLocks noGrp="1"/>
          </p:cNvSpPr>
          <p:nvPr>
            <p:ph idx="4294967295"/>
          </p:nvPr>
        </p:nvSpPr>
        <p:spPr>
          <a:xfrm>
            <a:off x="838203" y="2333292"/>
            <a:ext cx="10515600" cy="3823133"/>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ittel 1">
            <a:extLst>
              <a:ext uri="{FF2B5EF4-FFF2-40B4-BE49-F238E27FC236}">
                <a16:creationId xmlns:a16="http://schemas.microsoft.com/office/drawing/2014/main" id="{C8488797-004C-4B42-BDAE-BC9834FD93F4}"/>
              </a:ext>
            </a:extLst>
          </p:cNvPr>
          <p:cNvSpPr txBox="1">
            <a:spLocks noGrp="1"/>
          </p:cNvSpPr>
          <p:nvPr>
            <p:ph type="title"/>
          </p:nvPr>
        </p:nvSpPr>
        <p:spPr/>
        <p:txBody>
          <a:bodyPr/>
          <a:lstStyle>
            <a:lvl1pPr>
              <a:defRPr/>
            </a:lvl1pPr>
          </a:lstStyle>
          <a:p>
            <a:pPr lvl="0"/>
            <a:r>
              <a:rPr lang="nb-NO"/>
              <a:t>Klikk for å redigere tittelstil</a:t>
            </a:r>
          </a:p>
        </p:txBody>
      </p:sp>
    </p:spTree>
    <p:extLst>
      <p:ext uri="{BB962C8B-B14F-4D97-AF65-F5344CB8AC3E}">
        <p14:creationId xmlns:p14="http://schemas.microsoft.com/office/powerpoint/2010/main" val="210142666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a:extLst>
              <a:ext uri="{FF2B5EF4-FFF2-40B4-BE49-F238E27FC236}">
                <a16:creationId xmlns:a16="http://schemas.microsoft.com/office/drawing/2014/main" id="{44BA3616-CB7E-438B-81A9-1C40C7E155E9}"/>
              </a:ext>
            </a:extLst>
          </p:cNvPr>
          <p:cNvSpPr txBox="1">
            <a:spLocks noGrp="1"/>
          </p:cNvSpPr>
          <p:nvPr>
            <p:ph type="dt" sz="half" idx="7"/>
          </p:nvPr>
        </p:nvSpPr>
        <p:spPr/>
        <p:txBody>
          <a:bodyPr/>
          <a:lstStyle>
            <a:lvl1pPr>
              <a:defRPr/>
            </a:lvl1pPr>
          </a:lstStyle>
          <a:p>
            <a:pPr lvl="0"/>
            <a:fld id="{E30C2603-4859-48BE-8A2F-47B083B34904}" type="datetime1">
              <a:rPr lang="nb-NO"/>
              <a:pPr lvl="0"/>
              <a:t>16.02.2022</a:t>
            </a:fld>
            <a:endParaRPr lang="nb-NO"/>
          </a:p>
        </p:txBody>
      </p:sp>
      <p:sp>
        <p:nvSpPr>
          <p:cNvPr id="3" name="Plassholder for bunntekst 4">
            <a:extLst>
              <a:ext uri="{FF2B5EF4-FFF2-40B4-BE49-F238E27FC236}">
                <a16:creationId xmlns:a16="http://schemas.microsoft.com/office/drawing/2014/main" id="{C31541B5-BC79-496D-91B4-B4559815C60B}"/>
              </a:ext>
            </a:extLst>
          </p:cNvPr>
          <p:cNvSpPr txBox="1">
            <a:spLocks noGrp="1"/>
          </p:cNvSpPr>
          <p:nvPr>
            <p:ph type="ftr" sz="quarter" idx="9"/>
          </p:nvPr>
        </p:nvSpPr>
        <p:spPr/>
        <p:txBody>
          <a:bodyPr/>
          <a:lstStyle>
            <a:lvl1pPr>
              <a:defRPr/>
            </a:lvl1pPr>
          </a:lstStyle>
          <a:p>
            <a:pPr lvl="0"/>
            <a:endParaRPr lang="nb-NO"/>
          </a:p>
        </p:txBody>
      </p:sp>
      <p:sp>
        <p:nvSpPr>
          <p:cNvPr id="4" name="Plassholder for lysbildenummer 5">
            <a:extLst>
              <a:ext uri="{FF2B5EF4-FFF2-40B4-BE49-F238E27FC236}">
                <a16:creationId xmlns:a16="http://schemas.microsoft.com/office/drawing/2014/main" id="{7DEDC965-CF20-443F-B3E0-0EF0190AC556}"/>
              </a:ext>
            </a:extLst>
          </p:cNvPr>
          <p:cNvSpPr txBox="1">
            <a:spLocks noGrp="1"/>
          </p:cNvSpPr>
          <p:nvPr>
            <p:ph type="sldNum" sz="quarter" idx="8"/>
          </p:nvPr>
        </p:nvSpPr>
        <p:spPr/>
        <p:txBody>
          <a:bodyPr/>
          <a:lstStyle>
            <a:lvl1pPr>
              <a:defRPr/>
            </a:lvl1pPr>
          </a:lstStyle>
          <a:p>
            <a:pPr lvl="0"/>
            <a:fld id="{687ED052-143C-43DD-A18E-D3148227724F}" type="slidenum">
              <a:t>‹#›</a:t>
            </a:fld>
            <a:endParaRPr lang="nb-NO"/>
          </a:p>
        </p:txBody>
      </p:sp>
    </p:spTree>
    <p:extLst>
      <p:ext uri="{BB962C8B-B14F-4D97-AF65-F5344CB8AC3E}">
        <p14:creationId xmlns:p14="http://schemas.microsoft.com/office/powerpoint/2010/main" val="1327569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4F3640-70EB-4262-8A2B-F8F1837C26DF}"/>
              </a:ext>
            </a:extLst>
          </p:cNvPr>
          <p:cNvSpPr txBox="1">
            <a:spLocks noGrp="1"/>
          </p:cNvSpPr>
          <p:nvPr>
            <p:ph type="title"/>
          </p:nvPr>
        </p:nvSpPr>
        <p:spPr>
          <a:xfrm>
            <a:off x="839784" y="1003682"/>
            <a:ext cx="4114800" cy="1244662"/>
          </a:xfrm>
        </p:spPr>
        <p:txBody>
          <a:bodyPr/>
          <a:lstStyle>
            <a:lvl1pPr>
              <a:defRPr sz="3200"/>
            </a:lvl1pPr>
          </a:lstStyle>
          <a:p>
            <a:pPr lvl="0"/>
            <a:r>
              <a:rPr lang="nb-NO"/>
              <a:t>Klikk for å redigere tittelstil</a:t>
            </a:r>
          </a:p>
        </p:txBody>
      </p:sp>
      <p:sp>
        <p:nvSpPr>
          <p:cNvPr id="3" name="Plassholder for innhold 2">
            <a:extLst>
              <a:ext uri="{FF2B5EF4-FFF2-40B4-BE49-F238E27FC236}">
                <a16:creationId xmlns:a16="http://schemas.microsoft.com/office/drawing/2014/main" id="{4DD08E19-6DA7-4957-AEB2-984D1ED7A580}"/>
              </a:ext>
            </a:extLst>
          </p:cNvPr>
          <p:cNvSpPr txBox="1">
            <a:spLocks noGrp="1"/>
          </p:cNvSpPr>
          <p:nvPr>
            <p:ph idx="4294967295"/>
          </p:nvPr>
        </p:nvSpPr>
        <p:spPr>
          <a:xfrm>
            <a:off x="5183184" y="1003682"/>
            <a:ext cx="6172200" cy="5140930"/>
          </a:xfrm>
        </p:spPr>
        <p:txBody>
          <a:bodyPr/>
          <a:lstStyle>
            <a:lvl1pPr>
              <a:defRPr sz="3200"/>
            </a:lvl1pPr>
            <a:lvl2pPr>
              <a:defRPr sz="2800"/>
            </a:lvl2pPr>
            <a:lvl3pPr>
              <a:defRPr sz="2400"/>
            </a:lvl3pPr>
            <a:lvl4pPr>
              <a:defRPr sz="2000"/>
            </a:lvl4pPr>
            <a:lvl5pPr>
              <a:defRPr sz="20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9FBD8F7C-F6F5-4BC8-967D-DF304168466D}"/>
              </a:ext>
            </a:extLst>
          </p:cNvPr>
          <p:cNvSpPr txBox="1">
            <a:spLocks noGrp="1"/>
          </p:cNvSpPr>
          <p:nvPr>
            <p:ph type="body" idx="4294967295"/>
          </p:nvPr>
        </p:nvSpPr>
        <p:spPr>
          <a:xfrm>
            <a:off x="839784" y="2377440"/>
            <a:ext cx="4114800" cy="3767172"/>
          </a:xfrm>
        </p:spPr>
        <p:txBody>
          <a:bodyPr/>
          <a:lstStyle>
            <a:lvl1pPr marL="0" indent="0">
              <a:buNone/>
              <a:defRPr sz="1600"/>
            </a:lvl1pPr>
          </a:lstStyle>
          <a:p>
            <a:pPr lvl="0"/>
            <a:r>
              <a:rPr lang="nb-NO"/>
              <a:t>Rediger tekststiler i malen</a:t>
            </a:r>
          </a:p>
        </p:txBody>
      </p:sp>
      <p:sp>
        <p:nvSpPr>
          <p:cNvPr id="5" name="Plassholder for dato 3">
            <a:extLst>
              <a:ext uri="{FF2B5EF4-FFF2-40B4-BE49-F238E27FC236}">
                <a16:creationId xmlns:a16="http://schemas.microsoft.com/office/drawing/2014/main" id="{4998F9EF-BB37-40D2-BD85-F8C0C2DEBB98}"/>
              </a:ext>
            </a:extLst>
          </p:cNvPr>
          <p:cNvSpPr txBox="1">
            <a:spLocks noGrp="1"/>
          </p:cNvSpPr>
          <p:nvPr>
            <p:ph type="dt" sz="half" idx="7"/>
          </p:nvPr>
        </p:nvSpPr>
        <p:spPr/>
        <p:txBody>
          <a:bodyPr/>
          <a:lstStyle>
            <a:lvl1pPr>
              <a:defRPr/>
            </a:lvl1pPr>
          </a:lstStyle>
          <a:p>
            <a:pPr lvl="0"/>
            <a:fld id="{EDD638D7-5FCA-49F0-A96A-C5C16F263F69}" type="datetime1">
              <a:rPr lang="nb-NO"/>
              <a:pPr lvl="0"/>
              <a:t>16.02.2022</a:t>
            </a:fld>
            <a:endParaRPr lang="nb-NO"/>
          </a:p>
        </p:txBody>
      </p:sp>
      <p:sp>
        <p:nvSpPr>
          <p:cNvPr id="6" name="Plassholder for bunntekst 4">
            <a:extLst>
              <a:ext uri="{FF2B5EF4-FFF2-40B4-BE49-F238E27FC236}">
                <a16:creationId xmlns:a16="http://schemas.microsoft.com/office/drawing/2014/main" id="{D1230899-2008-4D65-8A46-5923A9BCD0D2}"/>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5">
            <a:extLst>
              <a:ext uri="{FF2B5EF4-FFF2-40B4-BE49-F238E27FC236}">
                <a16:creationId xmlns:a16="http://schemas.microsoft.com/office/drawing/2014/main" id="{578D9DE6-39FE-49F3-A57B-BA9EFDE5C068}"/>
              </a:ext>
            </a:extLst>
          </p:cNvPr>
          <p:cNvSpPr txBox="1">
            <a:spLocks noGrp="1"/>
          </p:cNvSpPr>
          <p:nvPr>
            <p:ph type="sldNum" sz="quarter" idx="8"/>
          </p:nvPr>
        </p:nvSpPr>
        <p:spPr/>
        <p:txBody>
          <a:bodyPr/>
          <a:lstStyle>
            <a:lvl1pPr>
              <a:defRPr/>
            </a:lvl1pPr>
          </a:lstStyle>
          <a:p>
            <a:pPr lvl="0"/>
            <a:fld id="{240A8C45-FB13-4C0B-8343-5EC9E3F3417E}" type="slidenum">
              <a:t>‹#›</a:t>
            </a:fld>
            <a:endParaRPr lang="nb-NO"/>
          </a:p>
        </p:txBody>
      </p:sp>
    </p:spTree>
    <p:extLst>
      <p:ext uri="{BB962C8B-B14F-4D97-AF65-F5344CB8AC3E}">
        <p14:creationId xmlns:p14="http://schemas.microsoft.com/office/powerpoint/2010/main" val="407478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Avslutning">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9AF64DE5-B718-4A28-9E2A-DAA00FCB0630}"/>
              </a:ext>
            </a:extLst>
          </p:cNvPr>
          <p:cNvSpPr/>
          <p:nvPr/>
        </p:nvSpPr>
        <p:spPr>
          <a:xfrm>
            <a:off x="0" y="0"/>
            <a:ext cx="12191996" cy="6858000"/>
          </a:xfrm>
          <a:prstGeom prst="rect">
            <a:avLst/>
          </a:prstGeom>
          <a:solidFill>
            <a:srgbClr val="00328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FFFFFF"/>
              </a:solidFill>
              <a:uFillTx/>
              <a:latin typeface="Calibri"/>
            </a:endParaRPr>
          </a:p>
        </p:txBody>
      </p:sp>
      <p:pic>
        <p:nvPicPr>
          <p:cNvPr id="3" name="Bilde 8">
            <a:extLst>
              <a:ext uri="{FF2B5EF4-FFF2-40B4-BE49-F238E27FC236}">
                <a16:creationId xmlns:a16="http://schemas.microsoft.com/office/drawing/2014/main" id="{EB1D27FB-F39A-44CB-9C68-D60C5F6F4981}"/>
              </a:ext>
            </a:extLst>
          </p:cNvPr>
          <p:cNvPicPr>
            <a:picLocks noChangeAspect="1"/>
          </p:cNvPicPr>
          <p:nvPr/>
        </p:nvPicPr>
        <p:blipFill>
          <a:blip r:embed="rId2"/>
          <a:stretch>
            <a:fillRect/>
          </a:stretch>
        </p:blipFill>
        <p:spPr>
          <a:xfrm rot="5400013" flipH="1">
            <a:off x="1222899" y="3101635"/>
            <a:ext cx="1135565" cy="3581403"/>
          </a:xfrm>
          <a:prstGeom prst="rect">
            <a:avLst/>
          </a:prstGeom>
          <a:noFill/>
          <a:ln cap="flat">
            <a:noFill/>
          </a:ln>
        </p:spPr>
      </p:pic>
      <p:pic>
        <p:nvPicPr>
          <p:cNvPr id="4" name="Bilde 17">
            <a:extLst>
              <a:ext uri="{FF2B5EF4-FFF2-40B4-BE49-F238E27FC236}">
                <a16:creationId xmlns:a16="http://schemas.microsoft.com/office/drawing/2014/main" id="{68432D16-E465-4093-9B18-190E95A8C464}"/>
              </a:ext>
            </a:extLst>
          </p:cNvPr>
          <p:cNvPicPr>
            <a:picLocks noChangeAspect="1"/>
          </p:cNvPicPr>
          <p:nvPr/>
        </p:nvPicPr>
        <p:blipFill>
          <a:blip r:embed="rId3"/>
          <a:stretch>
            <a:fillRect/>
          </a:stretch>
        </p:blipFill>
        <p:spPr>
          <a:xfrm>
            <a:off x="1790696" y="2755251"/>
            <a:ext cx="8141140" cy="392387"/>
          </a:xfrm>
          <a:prstGeom prst="rect">
            <a:avLst/>
          </a:prstGeom>
          <a:noFill/>
          <a:ln cap="flat">
            <a:noFill/>
          </a:ln>
        </p:spPr>
      </p:pic>
      <p:pic>
        <p:nvPicPr>
          <p:cNvPr id="5" name="Bilde 21">
            <a:extLst>
              <a:ext uri="{FF2B5EF4-FFF2-40B4-BE49-F238E27FC236}">
                <a16:creationId xmlns:a16="http://schemas.microsoft.com/office/drawing/2014/main" id="{4ED5C93C-38C4-497B-8BDD-2A7DA5A3C311}"/>
              </a:ext>
            </a:extLst>
          </p:cNvPr>
          <p:cNvPicPr>
            <a:picLocks noChangeAspect="1"/>
          </p:cNvPicPr>
          <p:nvPr/>
        </p:nvPicPr>
        <p:blipFill>
          <a:blip r:embed="rId4"/>
          <a:stretch>
            <a:fillRect/>
          </a:stretch>
        </p:blipFill>
        <p:spPr>
          <a:xfrm>
            <a:off x="9502097" y="6356351"/>
            <a:ext cx="1851705" cy="365129"/>
          </a:xfrm>
          <a:prstGeom prst="rect">
            <a:avLst/>
          </a:prstGeom>
          <a:noFill/>
          <a:ln cap="flat">
            <a:noFill/>
          </a:ln>
        </p:spPr>
      </p:pic>
      <p:pic>
        <p:nvPicPr>
          <p:cNvPr id="6" name="Bilde 10">
            <a:extLst>
              <a:ext uri="{FF2B5EF4-FFF2-40B4-BE49-F238E27FC236}">
                <a16:creationId xmlns:a16="http://schemas.microsoft.com/office/drawing/2014/main" id="{381B632C-FC1C-4383-815A-A79F034A39CD}"/>
              </a:ext>
            </a:extLst>
          </p:cNvPr>
          <p:cNvPicPr>
            <a:picLocks noChangeAspect="1"/>
          </p:cNvPicPr>
          <p:nvPr/>
        </p:nvPicPr>
        <p:blipFill>
          <a:blip r:embed="rId5"/>
          <a:stretch>
            <a:fillRect/>
          </a:stretch>
        </p:blipFill>
        <p:spPr>
          <a:xfrm>
            <a:off x="847593" y="6356351"/>
            <a:ext cx="1509180" cy="365129"/>
          </a:xfrm>
          <a:prstGeom prst="rect">
            <a:avLst/>
          </a:prstGeom>
          <a:noFill/>
          <a:ln cap="flat">
            <a:noFill/>
          </a:ln>
        </p:spPr>
      </p:pic>
    </p:spTree>
    <p:extLst>
      <p:ext uri="{BB962C8B-B14F-4D97-AF65-F5344CB8AC3E}">
        <p14:creationId xmlns:p14="http://schemas.microsoft.com/office/powerpoint/2010/main" val="110286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nndeling 1">
    <p:spTree>
      <p:nvGrpSpPr>
        <p:cNvPr id="1" name=""/>
        <p:cNvGrpSpPr/>
        <p:nvPr/>
      </p:nvGrpSpPr>
      <p:grpSpPr>
        <a:xfrm>
          <a:off x="0" y="0"/>
          <a:ext cx="0" cy="0"/>
          <a:chOff x="0" y="0"/>
          <a:chExt cx="0" cy="0"/>
        </a:xfrm>
      </p:grpSpPr>
      <p:pic>
        <p:nvPicPr>
          <p:cNvPr id="2" name="Bilde 11">
            <a:extLst>
              <a:ext uri="{FF2B5EF4-FFF2-40B4-BE49-F238E27FC236}">
                <a16:creationId xmlns:a16="http://schemas.microsoft.com/office/drawing/2014/main" id="{701E592D-D33E-4530-98C4-7E1755389A09}"/>
              </a:ext>
            </a:extLst>
          </p:cNvPr>
          <p:cNvPicPr>
            <a:picLocks noChangeAspect="1"/>
          </p:cNvPicPr>
          <p:nvPr/>
        </p:nvPicPr>
        <p:blipFill>
          <a:blip r:embed="rId2"/>
          <a:stretch>
            <a:fillRect/>
          </a:stretch>
        </p:blipFill>
        <p:spPr>
          <a:xfrm>
            <a:off x="385511" y="306982"/>
            <a:ext cx="4416396" cy="212863"/>
          </a:xfrm>
          <a:prstGeom prst="rect">
            <a:avLst/>
          </a:prstGeom>
          <a:noFill/>
          <a:ln cap="flat">
            <a:noFill/>
          </a:ln>
        </p:spPr>
      </p:pic>
      <p:sp>
        <p:nvSpPr>
          <p:cNvPr id="3" name="Plassholder for dato 3">
            <a:extLst>
              <a:ext uri="{FF2B5EF4-FFF2-40B4-BE49-F238E27FC236}">
                <a16:creationId xmlns:a16="http://schemas.microsoft.com/office/drawing/2014/main" id="{2A52436A-DB04-4FDD-84F5-0F7BC777E12D}"/>
              </a:ext>
            </a:extLst>
          </p:cNvPr>
          <p:cNvSpPr txBox="1">
            <a:spLocks noGrp="1"/>
          </p:cNvSpPr>
          <p:nvPr>
            <p:ph type="dt" sz="half" idx="7"/>
          </p:nvPr>
        </p:nvSpPr>
        <p:spPr/>
        <p:txBody>
          <a:bodyPr/>
          <a:lstStyle>
            <a:lvl1pPr>
              <a:defRPr/>
            </a:lvl1pPr>
          </a:lstStyle>
          <a:p>
            <a:pPr lvl="0"/>
            <a:fld id="{3D621B1A-1B8A-4D71-933D-E47C4A165FF0}" type="datetime1">
              <a:rPr lang="nb-NO"/>
              <a:pPr lvl="0"/>
              <a:t>16.02.2022</a:t>
            </a:fld>
            <a:endParaRPr lang="nb-NO"/>
          </a:p>
        </p:txBody>
      </p:sp>
      <p:sp>
        <p:nvSpPr>
          <p:cNvPr id="4" name="Plassholder for bunntekst 4">
            <a:extLst>
              <a:ext uri="{FF2B5EF4-FFF2-40B4-BE49-F238E27FC236}">
                <a16:creationId xmlns:a16="http://schemas.microsoft.com/office/drawing/2014/main" id="{CA280B88-D6CE-4C74-9550-DF2C01677DA1}"/>
              </a:ext>
            </a:extLst>
          </p:cNvPr>
          <p:cNvSpPr txBox="1">
            <a:spLocks noGrp="1"/>
          </p:cNvSpPr>
          <p:nvPr>
            <p:ph type="ftr" sz="quarter" idx="9"/>
          </p:nvPr>
        </p:nvSpPr>
        <p:spPr/>
        <p:txBody>
          <a:bodyPr/>
          <a:lstStyle>
            <a:lvl1pPr>
              <a:defRPr/>
            </a:lvl1pPr>
          </a:lstStyle>
          <a:p>
            <a:pPr lvl="0"/>
            <a:endParaRPr lang="nb-NO"/>
          </a:p>
        </p:txBody>
      </p:sp>
      <p:sp>
        <p:nvSpPr>
          <p:cNvPr id="5" name="Plassholder for lysbildenummer 5">
            <a:extLst>
              <a:ext uri="{FF2B5EF4-FFF2-40B4-BE49-F238E27FC236}">
                <a16:creationId xmlns:a16="http://schemas.microsoft.com/office/drawing/2014/main" id="{CB7E3139-00FA-463A-BFE2-30EBBD09EF8A}"/>
              </a:ext>
            </a:extLst>
          </p:cNvPr>
          <p:cNvSpPr txBox="1">
            <a:spLocks noGrp="1"/>
          </p:cNvSpPr>
          <p:nvPr>
            <p:ph type="sldNum" sz="quarter" idx="8"/>
          </p:nvPr>
        </p:nvSpPr>
        <p:spPr/>
        <p:txBody>
          <a:bodyPr/>
          <a:lstStyle>
            <a:lvl1pPr>
              <a:defRPr/>
            </a:lvl1pPr>
          </a:lstStyle>
          <a:p>
            <a:pPr lvl="0"/>
            <a:fld id="{16F4A1C2-591B-4CB9-AB69-36149A0F8C24}" type="slidenum">
              <a:t>‹#›</a:t>
            </a:fld>
            <a:endParaRPr lang="nb-NO"/>
          </a:p>
        </p:txBody>
      </p:sp>
      <p:pic>
        <p:nvPicPr>
          <p:cNvPr id="6" name="Bilde 20">
            <a:extLst>
              <a:ext uri="{FF2B5EF4-FFF2-40B4-BE49-F238E27FC236}">
                <a16:creationId xmlns:a16="http://schemas.microsoft.com/office/drawing/2014/main" id="{29CA138D-6172-4A80-87E4-C5C1729C20C1}"/>
              </a:ext>
            </a:extLst>
          </p:cNvPr>
          <p:cNvPicPr>
            <a:picLocks noChangeAspect="1"/>
          </p:cNvPicPr>
          <p:nvPr/>
        </p:nvPicPr>
        <p:blipFill>
          <a:blip r:embed="rId3"/>
          <a:stretch>
            <a:fillRect/>
          </a:stretch>
        </p:blipFill>
        <p:spPr>
          <a:xfrm>
            <a:off x="9502097" y="6356351"/>
            <a:ext cx="1851705" cy="365129"/>
          </a:xfrm>
          <a:prstGeom prst="rect">
            <a:avLst/>
          </a:prstGeom>
          <a:noFill/>
          <a:ln cap="flat">
            <a:noFill/>
          </a:ln>
        </p:spPr>
      </p:pic>
      <p:pic>
        <p:nvPicPr>
          <p:cNvPr id="7" name="Bilde 21">
            <a:extLst>
              <a:ext uri="{FF2B5EF4-FFF2-40B4-BE49-F238E27FC236}">
                <a16:creationId xmlns:a16="http://schemas.microsoft.com/office/drawing/2014/main" id="{C03BA6C7-1F72-4FB1-9641-6741D2870919}"/>
              </a:ext>
            </a:extLst>
          </p:cNvPr>
          <p:cNvPicPr>
            <a:picLocks noChangeAspect="1"/>
          </p:cNvPicPr>
          <p:nvPr/>
        </p:nvPicPr>
        <p:blipFill>
          <a:blip r:embed="rId4"/>
          <a:stretch>
            <a:fillRect/>
          </a:stretch>
        </p:blipFill>
        <p:spPr>
          <a:xfrm>
            <a:off x="838203" y="6461223"/>
            <a:ext cx="575998" cy="155365"/>
          </a:xfrm>
          <a:prstGeom prst="rect">
            <a:avLst/>
          </a:prstGeom>
          <a:noFill/>
          <a:ln cap="flat">
            <a:noFill/>
          </a:ln>
        </p:spPr>
      </p:pic>
      <p:sp>
        <p:nvSpPr>
          <p:cNvPr id="8" name="Tittel 1">
            <a:extLst>
              <a:ext uri="{FF2B5EF4-FFF2-40B4-BE49-F238E27FC236}">
                <a16:creationId xmlns:a16="http://schemas.microsoft.com/office/drawing/2014/main" id="{5FAF1066-7B77-4D6E-9CD8-1E7038D40CDF}"/>
              </a:ext>
            </a:extLst>
          </p:cNvPr>
          <p:cNvSpPr txBox="1">
            <a:spLocks noGrp="1"/>
          </p:cNvSpPr>
          <p:nvPr>
            <p:ph type="title"/>
          </p:nvPr>
        </p:nvSpPr>
        <p:spPr>
          <a:xfrm>
            <a:off x="838203" y="2364830"/>
            <a:ext cx="10515600" cy="1387364"/>
          </a:xfrm>
        </p:spPr>
        <p:txBody>
          <a:bodyPr anchorCtr="1"/>
          <a:lstStyle>
            <a:lvl1pPr algn="ctr">
              <a:defRPr/>
            </a:lvl1pPr>
          </a:lstStyle>
          <a:p>
            <a:pPr lvl="0"/>
            <a:r>
              <a:rPr lang="nb-NO"/>
              <a:t>Klikk for å redigere tittelstil</a:t>
            </a:r>
          </a:p>
        </p:txBody>
      </p:sp>
      <p:pic>
        <p:nvPicPr>
          <p:cNvPr id="9" name="Bilde 12">
            <a:extLst>
              <a:ext uri="{FF2B5EF4-FFF2-40B4-BE49-F238E27FC236}">
                <a16:creationId xmlns:a16="http://schemas.microsoft.com/office/drawing/2014/main" id="{C97F0B69-82E9-49DB-A94C-770D3E5975CF}"/>
              </a:ext>
            </a:extLst>
          </p:cNvPr>
          <p:cNvPicPr>
            <a:picLocks noChangeAspect="1"/>
          </p:cNvPicPr>
          <p:nvPr/>
        </p:nvPicPr>
        <p:blipFill>
          <a:blip r:embed="rId5"/>
          <a:stretch>
            <a:fillRect/>
          </a:stretch>
        </p:blipFill>
        <p:spPr>
          <a:xfrm rot="5400013" flipH="1">
            <a:off x="1222899" y="3101635"/>
            <a:ext cx="1135565" cy="3581403"/>
          </a:xfrm>
          <a:prstGeom prst="rect">
            <a:avLst/>
          </a:prstGeom>
          <a:noFill/>
          <a:ln cap="flat">
            <a:noFill/>
          </a:ln>
        </p:spPr>
      </p:pic>
    </p:spTree>
    <p:extLst>
      <p:ext uri="{BB962C8B-B14F-4D97-AF65-F5344CB8AC3E}">
        <p14:creationId xmlns:p14="http://schemas.microsoft.com/office/powerpoint/2010/main" val="1095728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verskrift og bilde">
    <p:spTree>
      <p:nvGrpSpPr>
        <p:cNvPr id="1" name=""/>
        <p:cNvGrpSpPr/>
        <p:nvPr/>
      </p:nvGrpSpPr>
      <p:grpSpPr>
        <a:xfrm>
          <a:off x="0" y="0"/>
          <a:ext cx="0" cy="0"/>
          <a:chOff x="0" y="0"/>
          <a:chExt cx="0" cy="0"/>
        </a:xfrm>
      </p:grpSpPr>
      <p:sp>
        <p:nvSpPr>
          <p:cNvPr id="2" name="Plassholder for dato 3">
            <a:extLst>
              <a:ext uri="{FF2B5EF4-FFF2-40B4-BE49-F238E27FC236}">
                <a16:creationId xmlns:a16="http://schemas.microsoft.com/office/drawing/2014/main" id="{23A2E18D-7F10-46D5-8771-91BC31E2CE82}"/>
              </a:ext>
            </a:extLst>
          </p:cNvPr>
          <p:cNvSpPr txBox="1">
            <a:spLocks noGrp="1"/>
          </p:cNvSpPr>
          <p:nvPr>
            <p:ph type="dt" sz="half" idx="7"/>
          </p:nvPr>
        </p:nvSpPr>
        <p:spPr/>
        <p:txBody>
          <a:bodyPr/>
          <a:lstStyle>
            <a:lvl1pPr>
              <a:defRPr/>
            </a:lvl1pPr>
          </a:lstStyle>
          <a:p>
            <a:pPr lvl="0"/>
            <a:fld id="{059ED33B-578A-4D8D-904C-C9466E1FEA92}" type="datetime1">
              <a:rPr lang="nb-NO"/>
              <a:pPr lvl="0"/>
              <a:t>16.02.2022</a:t>
            </a:fld>
            <a:endParaRPr lang="nb-NO"/>
          </a:p>
        </p:txBody>
      </p:sp>
      <p:sp>
        <p:nvSpPr>
          <p:cNvPr id="3" name="Plassholder for bunntekst 4">
            <a:extLst>
              <a:ext uri="{FF2B5EF4-FFF2-40B4-BE49-F238E27FC236}">
                <a16:creationId xmlns:a16="http://schemas.microsoft.com/office/drawing/2014/main" id="{B569832A-6105-44FD-8DEB-B986BF598221}"/>
              </a:ext>
            </a:extLst>
          </p:cNvPr>
          <p:cNvSpPr txBox="1">
            <a:spLocks noGrp="1"/>
          </p:cNvSpPr>
          <p:nvPr>
            <p:ph type="ftr" sz="quarter" idx="9"/>
          </p:nvPr>
        </p:nvSpPr>
        <p:spPr/>
        <p:txBody>
          <a:bodyPr/>
          <a:lstStyle>
            <a:lvl1pPr>
              <a:defRPr/>
            </a:lvl1pPr>
          </a:lstStyle>
          <a:p>
            <a:pPr lvl="0"/>
            <a:endParaRPr lang="nb-NO"/>
          </a:p>
        </p:txBody>
      </p:sp>
      <p:sp>
        <p:nvSpPr>
          <p:cNvPr id="4" name="Plassholder for lysbildenummer 5">
            <a:extLst>
              <a:ext uri="{FF2B5EF4-FFF2-40B4-BE49-F238E27FC236}">
                <a16:creationId xmlns:a16="http://schemas.microsoft.com/office/drawing/2014/main" id="{A2566A4C-487A-4D70-B051-150469AD9442}"/>
              </a:ext>
            </a:extLst>
          </p:cNvPr>
          <p:cNvSpPr txBox="1">
            <a:spLocks noGrp="1"/>
          </p:cNvSpPr>
          <p:nvPr>
            <p:ph type="sldNum" sz="quarter" idx="8"/>
          </p:nvPr>
        </p:nvSpPr>
        <p:spPr/>
        <p:txBody>
          <a:bodyPr/>
          <a:lstStyle>
            <a:lvl1pPr>
              <a:defRPr/>
            </a:lvl1pPr>
          </a:lstStyle>
          <a:p>
            <a:pPr lvl="0"/>
            <a:fld id="{84C2316F-4F69-4B00-B3FF-CDC86D8D1B9C}" type="slidenum">
              <a:t>‹#›</a:t>
            </a:fld>
            <a:endParaRPr lang="nb-NO"/>
          </a:p>
        </p:txBody>
      </p:sp>
      <p:pic>
        <p:nvPicPr>
          <p:cNvPr id="5" name="Bilde 17">
            <a:extLst>
              <a:ext uri="{FF2B5EF4-FFF2-40B4-BE49-F238E27FC236}">
                <a16:creationId xmlns:a16="http://schemas.microsoft.com/office/drawing/2014/main" id="{51C644E8-239D-4B65-84CD-820982B9FD99}"/>
              </a:ext>
            </a:extLst>
          </p:cNvPr>
          <p:cNvPicPr>
            <a:picLocks noChangeAspect="1"/>
          </p:cNvPicPr>
          <p:nvPr/>
        </p:nvPicPr>
        <p:blipFill>
          <a:blip r:embed="rId2"/>
          <a:stretch>
            <a:fillRect/>
          </a:stretch>
        </p:blipFill>
        <p:spPr>
          <a:xfrm>
            <a:off x="9502097" y="6356351"/>
            <a:ext cx="1851705" cy="365129"/>
          </a:xfrm>
          <a:prstGeom prst="rect">
            <a:avLst/>
          </a:prstGeom>
          <a:noFill/>
          <a:ln cap="flat">
            <a:noFill/>
          </a:ln>
        </p:spPr>
      </p:pic>
      <p:pic>
        <p:nvPicPr>
          <p:cNvPr id="6" name="Bilde 18">
            <a:extLst>
              <a:ext uri="{FF2B5EF4-FFF2-40B4-BE49-F238E27FC236}">
                <a16:creationId xmlns:a16="http://schemas.microsoft.com/office/drawing/2014/main" id="{C2E3CE3F-4578-4505-A1D5-D8BD473D2ABA}"/>
              </a:ext>
            </a:extLst>
          </p:cNvPr>
          <p:cNvPicPr>
            <a:picLocks noChangeAspect="1"/>
          </p:cNvPicPr>
          <p:nvPr/>
        </p:nvPicPr>
        <p:blipFill>
          <a:blip r:embed="rId3"/>
          <a:stretch>
            <a:fillRect/>
          </a:stretch>
        </p:blipFill>
        <p:spPr>
          <a:xfrm>
            <a:off x="838203" y="6461223"/>
            <a:ext cx="575998" cy="155365"/>
          </a:xfrm>
          <a:prstGeom prst="rect">
            <a:avLst/>
          </a:prstGeom>
          <a:noFill/>
          <a:ln cap="flat">
            <a:noFill/>
          </a:ln>
        </p:spPr>
      </p:pic>
      <p:sp>
        <p:nvSpPr>
          <p:cNvPr id="7" name="Plassholder for bilde 2">
            <a:extLst>
              <a:ext uri="{FF2B5EF4-FFF2-40B4-BE49-F238E27FC236}">
                <a16:creationId xmlns:a16="http://schemas.microsoft.com/office/drawing/2014/main" id="{6D7D390E-28A2-467C-B279-CB86CCB8BE41}"/>
              </a:ext>
            </a:extLst>
          </p:cNvPr>
          <p:cNvSpPr txBox="1">
            <a:spLocks noGrp="1"/>
          </p:cNvSpPr>
          <p:nvPr>
            <p:ph type="pic" idx="4294967295"/>
          </p:nvPr>
        </p:nvSpPr>
        <p:spPr>
          <a:xfrm>
            <a:off x="0" y="2333292"/>
            <a:ext cx="12191996" cy="3811319"/>
          </a:xfrm>
        </p:spPr>
        <p:txBody>
          <a:bodyPr/>
          <a:lstStyle>
            <a:lvl1pPr marL="0" indent="0">
              <a:buNone/>
              <a:defRPr sz="3200"/>
            </a:lvl1pPr>
          </a:lstStyle>
          <a:p>
            <a:pPr lvl="0"/>
            <a:r>
              <a:rPr lang="nb-NO"/>
              <a:t>Klikk på ikonet for å legge til et bilde</a:t>
            </a:r>
          </a:p>
        </p:txBody>
      </p:sp>
      <p:sp>
        <p:nvSpPr>
          <p:cNvPr id="8" name="Plassholder for tittel 1">
            <a:extLst>
              <a:ext uri="{FF2B5EF4-FFF2-40B4-BE49-F238E27FC236}">
                <a16:creationId xmlns:a16="http://schemas.microsoft.com/office/drawing/2014/main" id="{249B8305-94D1-48C3-A61A-60268BBE2616}"/>
              </a:ext>
            </a:extLst>
          </p:cNvPr>
          <p:cNvSpPr txBox="1">
            <a:spLocks noGrp="1"/>
          </p:cNvSpPr>
          <p:nvPr>
            <p:ph type="title"/>
          </p:nvPr>
        </p:nvSpPr>
        <p:spPr/>
        <p:txBody>
          <a:bodyPr/>
          <a:lstStyle>
            <a:lvl1pPr>
              <a:defRPr/>
            </a:lvl1pPr>
          </a:lstStyle>
          <a:p>
            <a:pPr lvl="0"/>
            <a:r>
              <a:rPr lang="nb-NO"/>
              <a:t>Klikk for å redigere tittelstil</a:t>
            </a:r>
          </a:p>
        </p:txBody>
      </p:sp>
    </p:spTree>
    <p:extLst>
      <p:ext uri="{BB962C8B-B14F-4D97-AF65-F5344CB8AC3E}">
        <p14:creationId xmlns:p14="http://schemas.microsoft.com/office/powerpoint/2010/main" val="233459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A2A452-CD60-4912-9B98-A71F6AA90D86}"/>
              </a:ext>
            </a:extLst>
          </p:cNvPr>
          <p:cNvSpPr txBox="1">
            <a:spLocks noGrp="1"/>
          </p:cNvSpPr>
          <p:nvPr>
            <p:ph type="title"/>
          </p:nvPr>
        </p:nvSpPr>
        <p:spPr>
          <a:xfrm>
            <a:off x="839784" y="987423"/>
            <a:ext cx="3932240" cy="1556601"/>
          </a:xfrm>
        </p:spPr>
        <p:txBody>
          <a:bodyPr/>
          <a:lstStyle>
            <a:lvl1pPr>
              <a:defRPr sz="3200"/>
            </a:lvl1pPr>
          </a:lstStyle>
          <a:p>
            <a:pPr lvl="0"/>
            <a:r>
              <a:rPr lang="nb-NO"/>
              <a:t>Klikk for å redigere tittelstil</a:t>
            </a:r>
          </a:p>
        </p:txBody>
      </p:sp>
      <p:sp>
        <p:nvSpPr>
          <p:cNvPr id="3" name="Plassholder for bilde 2">
            <a:extLst>
              <a:ext uri="{FF2B5EF4-FFF2-40B4-BE49-F238E27FC236}">
                <a16:creationId xmlns:a16="http://schemas.microsoft.com/office/drawing/2014/main" id="{DCAB1DBF-89EF-41B7-A5DA-1C0D81B49BFC}"/>
              </a:ext>
            </a:extLst>
          </p:cNvPr>
          <p:cNvSpPr txBox="1">
            <a:spLocks noGrp="1"/>
          </p:cNvSpPr>
          <p:nvPr>
            <p:ph type="pic" idx="4294967295"/>
          </p:nvPr>
        </p:nvSpPr>
        <p:spPr>
          <a:xfrm>
            <a:off x="5183184" y="987423"/>
            <a:ext cx="6821506" cy="5157188"/>
          </a:xfrm>
        </p:spPr>
        <p:txBody>
          <a:bodyPr/>
          <a:lstStyle>
            <a:lvl1pPr marL="0" indent="0">
              <a:buNone/>
              <a:defRPr sz="3200"/>
            </a:lvl1pPr>
          </a:lstStyle>
          <a:p>
            <a:pPr lvl="0"/>
            <a:r>
              <a:rPr lang="nb-NO"/>
              <a:t>Klikk på ikonet for å legge til et bilde</a:t>
            </a:r>
          </a:p>
        </p:txBody>
      </p:sp>
      <p:sp>
        <p:nvSpPr>
          <p:cNvPr id="4" name="Plassholder for innhold 2">
            <a:extLst>
              <a:ext uri="{FF2B5EF4-FFF2-40B4-BE49-F238E27FC236}">
                <a16:creationId xmlns:a16="http://schemas.microsoft.com/office/drawing/2014/main" id="{25F9CBDB-B2E6-40C2-BFCE-376FD8FFB853}"/>
              </a:ext>
            </a:extLst>
          </p:cNvPr>
          <p:cNvSpPr txBox="1">
            <a:spLocks noGrp="1"/>
          </p:cNvSpPr>
          <p:nvPr>
            <p:ph idx="4294967295"/>
          </p:nvPr>
        </p:nvSpPr>
        <p:spPr>
          <a:xfrm>
            <a:off x="838203" y="2544025"/>
            <a:ext cx="3932240" cy="3600596"/>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9">
            <a:extLst>
              <a:ext uri="{FF2B5EF4-FFF2-40B4-BE49-F238E27FC236}">
                <a16:creationId xmlns:a16="http://schemas.microsoft.com/office/drawing/2014/main" id="{CE40523F-A334-4E0B-8844-A8372D226AF9}"/>
              </a:ext>
            </a:extLst>
          </p:cNvPr>
          <p:cNvPicPr>
            <a:picLocks noChangeAspect="1"/>
          </p:cNvPicPr>
          <p:nvPr/>
        </p:nvPicPr>
        <p:blipFill>
          <a:blip r:embed="rId2"/>
          <a:srcRect t="54905" r="38047"/>
          <a:stretch>
            <a:fillRect/>
          </a:stretch>
        </p:blipFill>
        <p:spPr>
          <a:xfrm rot="5400013" flipH="1">
            <a:off x="236517" y="5542956"/>
            <a:ext cx="365129" cy="838203"/>
          </a:xfrm>
          <a:prstGeom prst="rect">
            <a:avLst/>
          </a:prstGeom>
          <a:noFill/>
          <a:ln cap="flat">
            <a:noFill/>
          </a:ln>
        </p:spPr>
      </p:pic>
      <p:sp>
        <p:nvSpPr>
          <p:cNvPr id="6" name="Plassholder for dato 3">
            <a:extLst>
              <a:ext uri="{FF2B5EF4-FFF2-40B4-BE49-F238E27FC236}">
                <a16:creationId xmlns:a16="http://schemas.microsoft.com/office/drawing/2014/main" id="{677DBFF8-4CD8-40B9-A3B9-5A4BBFC7BE4D}"/>
              </a:ext>
            </a:extLst>
          </p:cNvPr>
          <p:cNvSpPr txBox="1">
            <a:spLocks noGrp="1"/>
          </p:cNvSpPr>
          <p:nvPr>
            <p:ph type="dt" sz="half" idx="7"/>
          </p:nvPr>
        </p:nvSpPr>
        <p:spPr/>
        <p:txBody>
          <a:bodyPr/>
          <a:lstStyle>
            <a:lvl1pPr>
              <a:defRPr/>
            </a:lvl1pPr>
          </a:lstStyle>
          <a:p>
            <a:pPr lvl="0"/>
            <a:fld id="{91862B28-546B-4052-9807-6FE06639141E}" type="datetime1">
              <a:rPr lang="nb-NO"/>
              <a:pPr lvl="0"/>
              <a:t>16.02.2022</a:t>
            </a:fld>
            <a:endParaRPr lang="nb-NO"/>
          </a:p>
        </p:txBody>
      </p:sp>
      <p:sp>
        <p:nvSpPr>
          <p:cNvPr id="7" name="Plassholder for bunntekst 4">
            <a:extLst>
              <a:ext uri="{FF2B5EF4-FFF2-40B4-BE49-F238E27FC236}">
                <a16:creationId xmlns:a16="http://schemas.microsoft.com/office/drawing/2014/main" id="{AA8FAB1E-F9BB-4FFD-BEDC-64191B0AE965}"/>
              </a:ext>
            </a:extLst>
          </p:cNvPr>
          <p:cNvSpPr txBox="1">
            <a:spLocks noGrp="1"/>
          </p:cNvSpPr>
          <p:nvPr>
            <p:ph type="ftr" sz="quarter" idx="9"/>
          </p:nvPr>
        </p:nvSpPr>
        <p:spPr/>
        <p:txBody>
          <a:bodyPr/>
          <a:lstStyle>
            <a:lvl1pPr>
              <a:defRPr/>
            </a:lvl1pPr>
          </a:lstStyle>
          <a:p>
            <a:pPr lvl="0"/>
            <a:endParaRPr lang="nb-NO"/>
          </a:p>
        </p:txBody>
      </p:sp>
      <p:sp>
        <p:nvSpPr>
          <p:cNvPr id="8" name="Plassholder for lysbildenummer 5">
            <a:extLst>
              <a:ext uri="{FF2B5EF4-FFF2-40B4-BE49-F238E27FC236}">
                <a16:creationId xmlns:a16="http://schemas.microsoft.com/office/drawing/2014/main" id="{2D78FB9D-8F44-431E-96DD-EC8AE4B7112D}"/>
              </a:ext>
            </a:extLst>
          </p:cNvPr>
          <p:cNvSpPr txBox="1">
            <a:spLocks noGrp="1"/>
          </p:cNvSpPr>
          <p:nvPr>
            <p:ph type="sldNum" sz="quarter" idx="8"/>
          </p:nvPr>
        </p:nvSpPr>
        <p:spPr/>
        <p:txBody>
          <a:bodyPr/>
          <a:lstStyle>
            <a:lvl1pPr>
              <a:defRPr/>
            </a:lvl1pPr>
          </a:lstStyle>
          <a:p>
            <a:pPr lvl="0"/>
            <a:fld id="{7639F1FB-503C-405C-90C9-EDD51E761179}" type="slidenum">
              <a:t>‹#›</a:t>
            </a:fld>
            <a:endParaRPr lang="nb-NO"/>
          </a:p>
        </p:txBody>
      </p:sp>
    </p:spTree>
    <p:extLst>
      <p:ext uri="{BB962C8B-B14F-4D97-AF65-F5344CB8AC3E}">
        <p14:creationId xmlns:p14="http://schemas.microsoft.com/office/powerpoint/2010/main" val="3560334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ndeling 2">
    <p:bg>
      <p:bgPr>
        <a:blipFill>
          <a:blip r:embed="rId2"/>
          <a:stretch>
            <a:fillRect/>
          </a:stretch>
        </a:blipFill>
        <a:effectLst/>
      </p:bgPr>
    </p:bg>
    <p:spTree>
      <p:nvGrpSpPr>
        <p:cNvPr id="1" name=""/>
        <p:cNvGrpSpPr/>
        <p:nvPr/>
      </p:nvGrpSpPr>
      <p:grpSpPr>
        <a:xfrm>
          <a:off x="0" y="0"/>
          <a:ext cx="0" cy="0"/>
          <a:chOff x="0" y="0"/>
          <a:chExt cx="0" cy="0"/>
        </a:xfrm>
      </p:grpSpPr>
      <p:pic>
        <p:nvPicPr>
          <p:cNvPr id="2" name="Bilde 10">
            <a:extLst>
              <a:ext uri="{FF2B5EF4-FFF2-40B4-BE49-F238E27FC236}">
                <a16:creationId xmlns:a16="http://schemas.microsoft.com/office/drawing/2014/main" id="{A6B2FA00-2AC5-4AC2-943C-069061A906DB}"/>
              </a:ext>
            </a:extLst>
          </p:cNvPr>
          <p:cNvPicPr>
            <a:picLocks noChangeAspect="1"/>
          </p:cNvPicPr>
          <p:nvPr/>
        </p:nvPicPr>
        <p:blipFill>
          <a:blip r:embed="rId3"/>
          <a:stretch>
            <a:fillRect/>
          </a:stretch>
        </p:blipFill>
        <p:spPr>
          <a:xfrm>
            <a:off x="385511" y="306982"/>
            <a:ext cx="4416396" cy="212863"/>
          </a:xfrm>
          <a:prstGeom prst="rect">
            <a:avLst/>
          </a:prstGeom>
          <a:noFill/>
          <a:ln cap="flat">
            <a:noFill/>
          </a:ln>
        </p:spPr>
      </p:pic>
      <p:sp>
        <p:nvSpPr>
          <p:cNvPr id="3" name="Plassholder for dato 3">
            <a:extLst>
              <a:ext uri="{FF2B5EF4-FFF2-40B4-BE49-F238E27FC236}">
                <a16:creationId xmlns:a16="http://schemas.microsoft.com/office/drawing/2014/main" id="{BE790E73-729E-41CE-9D62-09CE5F474F2A}"/>
              </a:ext>
            </a:extLst>
          </p:cNvPr>
          <p:cNvSpPr txBox="1">
            <a:spLocks noGrp="1"/>
          </p:cNvSpPr>
          <p:nvPr>
            <p:ph type="dt" sz="half" idx="7"/>
          </p:nvPr>
        </p:nvSpPr>
        <p:spPr/>
        <p:txBody>
          <a:bodyPr/>
          <a:lstStyle>
            <a:lvl1pPr>
              <a:defRPr/>
            </a:lvl1pPr>
          </a:lstStyle>
          <a:p>
            <a:pPr lvl="0"/>
            <a:fld id="{F965D52D-CF3D-4FBD-91A8-EA90FF0691FD}" type="datetime1">
              <a:rPr lang="nb-NO"/>
              <a:pPr lvl="0"/>
              <a:t>16.02.2022</a:t>
            </a:fld>
            <a:endParaRPr lang="nb-NO"/>
          </a:p>
        </p:txBody>
      </p:sp>
      <p:sp>
        <p:nvSpPr>
          <p:cNvPr id="4" name="Plassholder for bunntekst 4">
            <a:extLst>
              <a:ext uri="{FF2B5EF4-FFF2-40B4-BE49-F238E27FC236}">
                <a16:creationId xmlns:a16="http://schemas.microsoft.com/office/drawing/2014/main" id="{1753C1BD-49D2-4D1D-B1A7-5D44DE3D214C}"/>
              </a:ext>
            </a:extLst>
          </p:cNvPr>
          <p:cNvSpPr txBox="1">
            <a:spLocks noGrp="1"/>
          </p:cNvSpPr>
          <p:nvPr>
            <p:ph type="ftr" sz="quarter" idx="9"/>
          </p:nvPr>
        </p:nvSpPr>
        <p:spPr/>
        <p:txBody>
          <a:bodyPr/>
          <a:lstStyle>
            <a:lvl1pPr>
              <a:defRPr/>
            </a:lvl1pPr>
          </a:lstStyle>
          <a:p>
            <a:pPr lvl="0"/>
            <a:endParaRPr lang="nb-NO"/>
          </a:p>
        </p:txBody>
      </p:sp>
      <p:sp>
        <p:nvSpPr>
          <p:cNvPr id="5" name="Plassholder for lysbildenummer 5">
            <a:extLst>
              <a:ext uri="{FF2B5EF4-FFF2-40B4-BE49-F238E27FC236}">
                <a16:creationId xmlns:a16="http://schemas.microsoft.com/office/drawing/2014/main" id="{A7F5185F-EE12-4C43-8FE3-DBA54EF2E5C0}"/>
              </a:ext>
            </a:extLst>
          </p:cNvPr>
          <p:cNvSpPr txBox="1">
            <a:spLocks noGrp="1"/>
          </p:cNvSpPr>
          <p:nvPr>
            <p:ph type="sldNum" sz="quarter" idx="8"/>
          </p:nvPr>
        </p:nvSpPr>
        <p:spPr/>
        <p:txBody>
          <a:bodyPr/>
          <a:lstStyle>
            <a:lvl1pPr>
              <a:defRPr/>
            </a:lvl1pPr>
          </a:lstStyle>
          <a:p>
            <a:pPr lvl="0"/>
            <a:fld id="{5CCF98CE-B630-4278-ACCC-4C532E6D65AA}" type="slidenum">
              <a:t>‹#›</a:t>
            </a:fld>
            <a:endParaRPr lang="nb-NO"/>
          </a:p>
        </p:txBody>
      </p:sp>
      <p:pic>
        <p:nvPicPr>
          <p:cNvPr id="6" name="Bilde 14">
            <a:extLst>
              <a:ext uri="{FF2B5EF4-FFF2-40B4-BE49-F238E27FC236}">
                <a16:creationId xmlns:a16="http://schemas.microsoft.com/office/drawing/2014/main" id="{34D985B0-96DB-4C63-A659-1E95E5FA836D}"/>
              </a:ext>
            </a:extLst>
          </p:cNvPr>
          <p:cNvPicPr>
            <a:picLocks noChangeAspect="1"/>
          </p:cNvPicPr>
          <p:nvPr/>
        </p:nvPicPr>
        <p:blipFill>
          <a:blip r:embed="rId4"/>
          <a:stretch>
            <a:fillRect/>
          </a:stretch>
        </p:blipFill>
        <p:spPr>
          <a:xfrm>
            <a:off x="9502097" y="6356351"/>
            <a:ext cx="1851705" cy="365129"/>
          </a:xfrm>
          <a:prstGeom prst="rect">
            <a:avLst/>
          </a:prstGeom>
          <a:noFill/>
          <a:ln cap="flat">
            <a:noFill/>
          </a:ln>
        </p:spPr>
      </p:pic>
      <p:pic>
        <p:nvPicPr>
          <p:cNvPr id="7" name="Bilde 15">
            <a:extLst>
              <a:ext uri="{FF2B5EF4-FFF2-40B4-BE49-F238E27FC236}">
                <a16:creationId xmlns:a16="http://schemas.microsoft.com/office/drawing/2014/main" id="{2CC63EEE-890D-43B8-827D-F72CB3857D4F}"/>
              </a:ext>
            </a:extLst>
          </p:cNvPr>
          <p:cNvPicPr>
            <a:picLocks noChangeAspect="1"/>
          </p:cNvPicPr>
          <p:nvPr/>
        </p:nvPicPr>
        <p:blipFill>
          <a:blip r:embed="rId5"/>
          <a:stretch>
            <a:fillRect/>
          </a:stretch>
        </p:blipFill>
        <p:spPr>
          <a:xfrm>
            <a:off x="838203" y="6461223"/>
            <a:ext cx="575998" cy="155365"/>
          </a:xfrm>
          <a:prstGeom prst="rect">
            <a:avLst/>
          </a:prstGeom>
          <a:noFill/>
          <a:ln cap="flat">
            <a:noFill/>
          </a:ln>
        </p:spPr>
      </p:pic>
      <p:sp>
        <p:nvSpPr>
          <p:cNvPr id="8" name="Tittel 1">
            <a:extLst>
              <a:ext uri="{FF2B5EF4-FFF2-40B4-BE49-F238E27FC236}">
                <a16:creationId xmlns:a16="http://schemas.microsoft.com/office/drawing/2014/main" id="{F0372ABE-F364-41A5-BE87-ECE4276C15AD}"/>
              </a:ext>
            </a:extLst>
          </p:cNvPr>
          <p:cNvSpPr txBox="1">
            <a:spLocks noGrp="1"/>
          </p:cNvSpPr>
          <p:nvPr>
            <p:ph type="title"/>
          </p:nvPr>
        </p:nvSpPr>
        <p:spPr>
          <a:xfrm>
            <a:off x="838203" y="2364830"/>
            <a:ext cx="10515600" cy="1387364"/>
          </a:xfrm>
        </p:spPr>
        <p:txBody>
          <a:bodyPr anchorCtr="1"/>
          <a:lstStyle>
            <a:lvl1pPr algn="ctr">
              <a:defRPr/>
            </a:lvl1pPr>
          </a:lstStyle>
          <a:p>
            <a:pPr lvl="0"/>
            <a:r>
              <a:rPr lang="nb-NO"/>
              <a:t>Klikk for å redigere tittelstil</a:t>
            </a:r>
          </a:p>
        </p:txBody>
      </p:sp>
    </p:spTree>
    <p:extLst>
      <p:ext uri="{BB962C8B-B14F-4D97-AF65-F5344CB8AC3E}">
        <p14:creationId xmlns:p14="http://schemas.microsoft.com/office/powerpoint/2010/main" val="116088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verskrift og bilde/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D7B7ED-C516-45F5-BB5E-EEE16D26C118}"/>
              </a:ext>
            </a:extLst>
          </p:cNvPr>
          <p:cNvSpPr txBox="1">
            <a:spLocks noGrp="1"/>
          </p:cNvSpPr>
          <p:nvPr>
            <p:ph type="title"/>
          </p:nvPr>
        </p:nvSpPr>
        <p:spPr>
          <a:xfrm>
            <a:off x="838203" y="1003682"/>
            <a:ext cx="9521418" cy="1184879"/>
          </a:xfrm>
        </p:spPr>
        <p:txBody>
          <a:bodyPr/>
          <a:lstStyle>
            <a:lvl1pPr>
              <a:defRPr/>
            </a:lvl1pPr>
          </a:lstStyle>
          <a:p>
            <a:pPr lvl="0"/>
            <a:r>
              <a:rPr lang="nb-NO"/>
              <a:t>Klikk for å redigere tittelstil</a:t>
            </a:r>
          </a:p>
        </p:txBody>
      </p:sp>
      <p:sp>
        <p:nvSpPr>
          <p:cNvPr id="3" name="Plassholder for innhold 2">
            <a:extLst>
              <a:ext uri="{FF2B5EF4-FFF2-40B4-BE49-F238E27FC236}">
                <a16:creationId xmlns:a16="http://schemas.microsoft.com/office/drawing/2014/main" id="{0DA9DBBB-634D-48B6-B99B-BD4C64450C72}"/>
              </a:ext>
            </a:extLst>
          </p:cNvPr>
          <p:cNvSpPr txBox="1">
            <a:spLocks noGrp="1"/>
          </p:cNvSpPr>
          <p:nvPr>
            <p:ph idx="4294967295"/>
          </p:nvPr>
        </p:nvSpPr>
        <p:spPr>
          <a:xfrm>
            <a:off x="838203" y="2333292"/>
            <a:ext cx="9521418" cy="3811319"/>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7">
            <a:extLst>
              <a:ext uri="{FF2B5EF4-FFF2-40B4-BE49-F238E27FC236}">
                <a16:creationId xmlns:a16="http://schemas.microsoft.com/office/drawing/2014/main" id="{1846555B-008E-4AEC-AADE-5CBCAAA25C51}"/>
              </a:ext>
            </a:extLst>
          </p:cNvPr>
          <p:cNvPicPr>
            <a:picLocks noChangeAspect="1"/>
          </p:cNvPicPr>
          <p:nvPr/>
        </p:nvPicPr>
        <p:blipFill>
          <a:blip r:embed="rId2"/>
          <a:stretch>
            <a:fillRect/>
          </a:stretch>
        </p:blipFill>
        <p:spPr>
          <a:xfrm rot="10799991">
            <a:off x="10962284" y="-1"/>
            <a:ext cx="599087" cy="1889443"/>
          </a:xfrm>
          <a:prstGeom prst="rect">
            <a:avLst/>
          </a:prstGeom>
          <a:noFill/>
          <a:ln cap="flat">
            <a:noFill/>
          </a:ln>
        </p:spPr>
      </p:pic>
      <p:sp>
        <p:nvSpPr>
          <p:cNvPr id="5" name="Plassholder for dato 3">
            <a:extLst>
              <a:ext uri="{FF2B5EF4-FFF2-40B4-BE49-F238E27FC236}">
                <a16:creationId xmlns:a16="http://schemas.microsoft.com/office/drawing/2014/main" id="{BECB423A-3009-47CA-9449-B546F419ECF1}"/>
              </a:ext>
            </a:extLst>
          </p:cNvPr>
          <p:cNvSpPr txBox="1">
            <a:spLocks noGrp="1"/>
          </p:cNvSpPr>
          <p:nvPr>
            <p:ph type="dt" sz="half" idx="7"/>
          </p:nvPr>
        </p:nvSpPr>
        <p:spPr/>
        <p:txBody>
          <a:bodyPr/>
          <a:lstStyle>
            <a:lvl1pPr>
              <a:defRPr/>
            </a:lvl1pPr>
          </a:lstStyle>
          <a:p>
            <a:pPr lvl="0"/>
            <a:fld id="{AEFFB602-74F9-45FC-82DB-C279B6A9A331}" type="datetime1">
              <a:rPr lang="nb-NO"/>
              <a:pPr lvl="0"/>
              <a:t>16.02.2022</a:t>
            </a:fld>
            <a:endParaRPr lang="nb-NO"/>
          </a:p>
        </p:txBody>
      </p:sp>
      <p:sp>
        <p:nvSpPr>
          <p:cNvPr id="6" name="Plassholder for bunntekst 4">
            <a:extLst>
              <a:ext uri="{FF2B5EF4-FFF2-40B4-BE49-F238E27FC236}">
                <a16:creationId xmlns:a16="http://schemas.microsoft.com/office/drawing/2014/main" id="{A4D17253-68BF-4CAC-BE1C-481A4B98E17F}"/>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5">
            <a:extLst>
              <a:ext uri="{FF2B5EF4-FFF2-40B4-BE49-F238E27FC236}">
                <a16:creationId xmlns:a16="http://schemas.microsoft.com/office/drawing/2014/main" id="{E3B8B712-D688-4869-A58E-64769C4FE3F9}"/>
              </a:ext>
            </a:extLst>
          </p:cNvPr>
          <p:cNvSpPr txBox="1">
            <a:spLocks noGrp="1"/>
          </p:cNvSpPr>
          <p:nvPr>
            <p:ph type="sldNum" sz="quarter" idx="8"/>
          </p:nvPr>
        </p:nvSpPr>
        <p:spPr/>
        <p:txBody>
          <a:bodyPr/>
          <a:lstStyle>
            <a:lvl1pPr>
              <a:defRPr/>
            </a:lvl1pPr>
          </a:lstStyle>
          <a:p>
            <a:pPr lvl="0"/>
            <a:fld id="{82CE5867-D34E-4858-96A3-D29DE4AE0167}" type="slidenum">
              <a:t>‹#›</a:t>
            </a:fld>
            <a:endParaRPr lang="nb-NO"/>
          </a:p>
        </p:txBody>
      </p:sp>
    </p:spTree>
    <p:extLst>
      <p:ext uri="{BB962C8B-B14F-4D97-AF65-F5344CB8AC3E}">
        <p14:creationId xmlns:p14="http://schemas.microsoft.com/office/powerpoint/2010/main" val="352217565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2" name="Plassholder for tekst 2">
            <a:extLst>
              <a:ext uri="{FF2B5EF4-FFF2-40B4-BE49-F238E27FC236}">
                <a16:creationId xmlns:a16="http://schemas.microsoft.com/office/drawing/2014/main" id="{39678BCA-62BE-4C82-8889-9F4DAE4E27DB}"/>
              </a:ext>
            </a:extLst>
          </p:cNvPr>
          <p:cNvSpPr txBox="1">
            <a:spLocks noGrp="1"/>
          </p:cNvSpPr>
          <p:nvPr>
            <p:ph type="body" idx="4294967295"/>
          </p:nvPr>
        </p:nvSpPr>
        <p:spPr>
          <a:xfrm>
            <a:off x="839784" y="2333292"/>
            <a:ext cx="5157782" cy="754151"/>
          </a:xfrm>
        </p:spPr>
        <p:txBody>
          <a:bodyPr/>
          <a:lstStyle>
            <a:lvl1pPr marL="0" indent="0">
              <a:buNone/>
              <a:defRPr sz="2400" b="1"/>
            </a:lvl1pPr>
          </a:lstStyle>
          <a:p>
            <a:pPr lvl="0"/>
            <a:r>
              <a:rPr lang="nb-NO"/>
              <a:t>Klikk for å redigere tekststiler i malen</a:t>
            </a:r>
          </a:p>
        </p:txBody>
      </p:sp>
      <p:sp>
        <p:nvSpPr>
          <p:cNvPr id="3" name="Plassholder for innhold 3">
            <a:extLst>
              <a:ext uri="{FF2B5EF4-FFF2-40B4-BE49-F238E27FC236}">
                <a16:creationId xmlns:a16="http://schemas.microsoft.com/office/drawing/2014/main" id="{B214C154-6C07-4531-A307-672CBA43C18B}"/>
              </a:ext>
            </a:extLst>
          </p:cNvPr>
          <p:cNvSpPr txBox="1">
            <a:spLocks noGrp="1"/>
          </p:cNvSpPr>
          <p:nvPr>
            <p:ph idx="4294967295"/>
          </p:nvPr>
        </p:nvSpPr>
        <p:spPr>
          <a:xfrm>
            <a:off x="839784" y="3087444"/>
            <a:ext cx="5157782" cy="3057168"/>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4">
            <a:extLst>
              <a:ext uri="{FF2B5EF4-FFF2-40B4-BE49-F238E27FC236}">
                <a16:creationId xmlns:a16="http://schemas.microsoft.com/office/drawing/2014/main" id="{CFDEFCA4-CA2F-4A6D-8A2B-EEB2E534AA49}"/>
              </a:ext>
            </a:extLst>
          </p:cNvPr>
          <p:cNvSpPr txBox="1">
            <a:spLocks noGrp="1"/>
          </p:cNvSpPr>
          <p:nvPr>
            <p:ph type="body" idx="4294967295"/>
          </p:nvPr>
        </p:nvSpPr>
        <p:spPr>
          <a:xfrm>
            <a:off x="6172200" y="2333292"/>
            <a:ext cx="5183184" cy="754151"/>
          </a:xfrm>
        </p:spPr>
        <p:txBody>
          <a:bodyPr/>
          <a:lstStyle>
            <a:lvl1pPr marL="0" indent="0">
              <a:buNone/>
              <a:defRPr sz="2400" b="1"/>
            </a:lvl1pPr>
          </a:lstStyle>
          <a:p>
            <a:pPr lvl="0"/>
            <a:r>
              <a:rPr lang="nb-NO"/>
              <a:t>Klikk for å redigere tekststiler i malen</a:t>
            </a:r>
          </a:p>
        </p:txBody>
      </p:sp>
      <p:sp>
        <p:nvSpPr>
          <p:cNvPr id="5" name="Plassholder for innhold 5">
            <a:extLst>
              <a:ext uri="{FF2B5EF4-FFF2-40B4-BE49-F238E27FC236}">
                <a16:creationId xmlns:a16="http://schemas.microsoft.com/office/drawing/2014/main" id="{0A3942BE-9B78-4158-BE31-4080A2BDC20E}"/>
              </a:ext>
            </a:extLst>
          </p:cNvPr>
          <p:cNvSpPr txBox="1">
            <a:spLocks noGrp="1"/>
          </p:cNvSpPr>
          <p:nvPr>
            <p:ph idx="4294967295"/>
          </p:nvPr>
        </p:nvSpPr>
        <p:spPr>
          <a:xfrm>
            <a:off x="6172200" y="3087444"/>
            <a:ext cx="5183184" cy="3057168"/>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dato 6">
            <a:extLst>
              <a:ext uri="{FF2B5EF4-FFF2-40B4-BE49-F238E27FC236}">
                <a16:creationId xmlns:a16="http://schemas.microsoft.com/office/drawing/2014/main" id="{630AEF7A-6BA6-4F4C-967D-3C72F0AEBAA6}"/>
              </a:ext>
            </a:extLst>
          </p:cNvPr>
          <p:cNvSpPr txBox="1">
            <a:spLocks noGrp="1"/>
          </p:cNvSpPr>
          <p:nvPr>
            <p:ph type="dt" sz="half" idx="7"/>
          </p:nvPr>
        </p:nvSpPr>
        <p:spPr/>
        <p:txBody>
          <a:bodyPr/>
          <a:lstStyle>
            <a:lvl1pPr>
              <a:defRPr/>
            </a:lvl1pPr>
          </a:lstStyle>
          <a:p>
            <a:pPr lvl="0"/>
            <a:fld id="{350D725E-802E-42AE-8656-A24657BEBC27}" type="datetime1">
              <a:rPr lang="nb-NO"/>
              <a:pPr lvl="0"/>
              <a:t>16.02.2022</a:t>
            </a:fld>
            <a:endParaRPr lang="nb-NO"/>
          </a:p>
        </p:txBody>
      </p:sp>
      <p:sp>
        <p:nvSpPr>
          <p:cNvPr id="7" name="Plassholder for bunntekst 7">
            <a:extLst>
              <a:ext uri="{FF2B5EF4-FFF2-40B4-BE49-F238E27FC236}">
                <a16:creationId xmlns:a16="http://schemas.microsoft.com/office/drawing/2014/main" id="{129EF683-743E-4885-8144-A8B2F3382D00}"/>
              </a:ext>
            </a:extLst>
          </p:cNvPr>
          <p:cNvSpPr txBox="1">
            <a:spLocks noGrp="1"/>
          </p:cNvSpPr>
          <p:nvPr>
            <p:ph type="ftr" sz="quarter" idx="9"/>
          </p:nvPr>
        </p:nvSpPr>
        <p:spPr/>
        <p:txBody>
          <a:bodyPr/>
          <a:lstStyle>
            <a:lvl1pPr>
              <a:defRPr/>
            </a:lvl1pPr>
          </a:lstStyle>
          <a:p>
            <a:pPr lvl="0"/>
            <a:endParaRPr lang="nb-NO"/>
          </a:p>
        </p:txBody>
      </p:sp>
      <p:sp>
        <p:nvSpPr>
          <p:cNvPr id="8" name="Plassholder for lysbildenummer 8">
            <a:extLst>
              <a:ext uri="{FF2B5EF4-FFF2-40B4-BE49-F238E27FC236}">
                <a16:creationId xmlns:a16="http://schemas.microsoft.com/office/drawing/2014/main" id="{B6C44667-1723-4DCA-99EA-23D4A7B2E70E}"/>
              </a:ext>
            </a:extLst>
          </p:cNvPr>
          <p:cNvSpPr txBox="1">
            <a:spLocks noGrp="1"/>
          </p:cNvSpPr>
          <p:nvPr>
            <p:ph type="sldNum" sz="quarter" idx="8"/>
          </p:nvPr>
        </p:nvSpPr>
        <p:spPr/>
        <p:txBody>
          <a:bodyPr/>
          <a:lstStyle>
            <a:lvl1pPr>
              <a:defRPr/>
            </a:lvl1pPr>
          </a:lstStyle>
          <a:p>
            <a:pPr lvl="0"/>
            <a:fld id="{AA7BF196-516E-4B5D-805A-5EDE8654E676}" type="slidenum">
              <a:t>‹#›</a:t>
            </a:fld>
            <a:endParaRPr lang="nb-NO"/>
          </a:p>
        </p:txBody>
      </p:sp>
      <p:sp>
        <p:nvSpPr>
          <p:cNvPr id="9" name="Tittel 1">
            <a:extLst>
              <a:ext uri="{FF2B5EF4-FFF2-40B4-BE49-F238E27FC236}">
                <a16:creationId xmlns:a16="http://schemas.microsoft.com/office/drawing/2014/main" id="{7687F863-C938-4989-AE89-0C4CA084B826}"/>
              </a:ext>
            </a:extLst>
          </p:cNvPr>
          <p:cNvSpPr txBox="1">
            <a:spLocks noGrp="1"/>
          </p:cNvSpPr>
          <p:nvPr>
            <p:ph type="title"/>
          </p:nvPr>
        </p:nvSpPr>
        <p:spPr/>
        <p:txBody>
          <a:bodyPr/>
          <a:lstStyle>
            <a:lvl1pPr>
              <a:defRPr/>
            </a:lvl1pPr>
          </a:lstStyle>
          <a:p>
            <a:pPr lvl="0"/>
            <a:r>
              <a:rPr lang="nb-NO"/>
              <a:t>Klikk for å redigere tittelstil</a:t>
            </a:r>
          </a:p>
        </p:txBody>
      </p:sp>
    </p:spTree>
    <p:extLst>
      <p:ext uri="{BB962C8B-B14F-4D97-AF65-F5344CB8AC3E}">
        <p14:creationId xmlns:p14="http://schemas.microsoft.com/office/powerpoint/2010/main" val="286812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9BDBDC2-0975-4645-AA96-D462BE2A3109}"/>
              </a:ext>
            </a:extLst>
          </p:cNvPr>
          <p:cNvSpPr txBox="1">
            <a:spLocks noGrp="1"/>
          </p:cNvSpPr>
          <p:nvPr>
            <p:ph type="dt" sz="half" idx="7"/>
          </p:nvPr>
        </p:nvSpPr>
        <p:spPr/>
        <p:txBody>
          <a:bodyPr/>
          <a:lstStyle>
            <a:lvl1pPr>
              <a:defRPr/>
            </a:lvl1pPr>
          </a:lstStyle>
          <a:p>
            <a:pPr lvl="0"/>
            <a:fld id="{75D48B21-9F56-41A1-99ED-1859CF4CCA82}" type="datetime1">
              <a:rPr lang="nb-NO"/>
              <a:pPr lvl="0"/>
              <a:t>16.02.2022</a:t>
            </a:fld>
            <a:endParaRPr lang="nb-NO"/>
          </a:p>
        </p:txBody>
      </p:sp>
      <p:sp>
        <p:nvSpPr>
          <p:cNvPr id="3" name="Plassholder for bunntekst 2">
            <a:extLst>
              <a:ext uri="{FF2B5EF4-FFF2-40B4-BE49-F238E27FC236}">
                <a16:creationId xmlns:a16="http://schemas.microsoft.com/office/drawing/2014/main" id="{0D7C5318-D795-4667-A289-F7992EA3A519}"/>
              </a:ext>
            </a:extLst>
          </p:cNvPr>
          <p:cNvSpPr txBox="1">
            <a:spLocks noGrp="1"/>
          </p:cNvSpPr>
          <p:nvPr>
            <p:ph type="ftr" sz="quarter" idx="9"/>
          </p:nvPr>
        </p:nvSpPr>
        <p:spPr/>
        <p:txBody>
          <a:bodyPr/>
          <a:lstStyle>
            <a:lvl1pPr>
              <a:defRPr/>
            </a:lvl1pPr>
          </a:lstStyle>
          <a:p>
            <a:pPr lvl="0"/>
            <a:endParaRPr lang="nb-NO"/>
          </a:p>
        </p:txBody>
      </p:sp>
      <p:sp>
        <p:nvSpPr>
          <p:cNvPr id="4" name="Plassholder for lysbildenummer 3">
            <a:extLst>
              <a:ext uri="{FF2B5EF4-FFF2-40B4-BE49-F238E27FC236}">
                <a16:creationId xmlns:a16="http://schemas.microsoft.com/office/drawing/2014/main" id="{F2AB4128-EF8E-4A71-9C07-10BBD79D4D26}"/>
              </a:ext>
            </a:extLst>
          </p:cNvPr>
          <p:cNvSpPr txBox="1">
            <a:spLocks noGrp="1"/>
          </p:cNvSpPr>
          <p:nvPr>
            <p:ph type="sldNum" sz="quarter" idx="8"/>
          </p:nvPr>
        </p:nvSpPr>
        <p:spPr/>
        <p:txBody>
          <a:bodyPr/>
          <a:lstStyle>
            <a:lvl1pPr>
              <a:defRPr/>
            </a:lvl1pPr>
          </a:lstStyle>
          <a:p>
            <a:pPr lvl="0"/>
            <a:fld id="{44B2AA2D-2DFE-4DDC-8AA1-4D04FD7E3B30}" type="slidenum">
              <a:t>‹#›</a:t>
            </a:fld>
            <a:endParaRPr lang="nb-NO"/>
          </a:p>
        </p:txBody>
      </p:sp>
    </p:spTree>
    <p:extLst>
      <p:ext uri="{BB962C8B-B14F-4D97-AF65-F5344CB8AC3E}">
        <p14:creationId xmlns:p14="http://schemas.microsoft.com/office/powerpoint/2010/main" val="407898553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4D36856-D67F-43BF-9FA3-762BE740A463}"/>
              </a:ext>
            </a:extLst>
          </p:cNvPr>
          <p:cNvSpPr txBox="1">
            <a:spLocks noGrp="1"/>
          </p:cNvSpPr>
          <p:nvPr>
            <p:ph type="title"/>
          </p:nvPr>
        </p:nvSpPr>
        <p:spPr>
          <a:xfrm>
            <a:off x="838203" y="1003682"/>
            <a:ext cx="10515600" cy="1184879"/>
          </a:xfrm>
          <a:prstGeom prst="rect">
            <a:avLst/>
          </a:prstGeom>
          <a:noFill/>
          <a:ln>
            <a:noFill/>
          </a:ln>
        </p:spPr>
        <p:txBody>
          <a:bodyPr vert="horz" wrap="square" lIns="91440" tIns="45720" rIns="91440" bIns="45720" anchor="t" anchorCtr="0" compatLnSpc="1">
            <a:normAutofit/>
          </a:bodyPr>
          <a:lstStyle/>
          <a:p>
            <a:pPr lvl="0"/>
            <a:r>
              <a:rPr lang="nb-NO"/>
              <a:t>Klikk for å redigere tittelstil</a:t>
            </a:r>
          </a:p>
        </p:txBody>
      </p:sp>
      <p:sp>
        <p:nvSpPr>
          <p:cNvPr id="3" name="Plassholder for tekst 2">
            <a:extLst>
              <a:ext uri="{FF2B5EF4-FFF2-40B4-BE49-F238E27FC236}">
                <a16:creationId xmlns:a16="http://schemas.microsoft.com/office/drawing/2014/main" id="{338475BE-B253-4F48-853A-7FB2009DDDE2}"/>
              </a:ext>
            </a:extLst>
          </p:cNvPr>
          <p:cNvSpPr txBox="1">
            <a:spLocks noGrp="1"/>
          </p:cNvSpPr>
          <p:nvPr>
            <p:ph type="body" idx="1"/>
          </p:nvPr>
        </p:nvSpPr>
        <p:spPr>
          <a:xfrm>
            <a:off x="838203" y="2333292"/>
            <a:ext cx="10515600" cy="3878317"/>
          </a:xfrm>
          <a:prstGeom prst="rect">
            <a:avLst/>
          </a:prstGeom>
          <a:noFill/>
          <a:ln>
            <a:noFill/>
          </a:ln>
        </p:spPr>
        <p:txBody>
          <a:bodyPr vert="horz" wrap="square" lIns="91440" tIns="45720" rIns="91440" bIns="45720" anchor="t" anchorCtr="0" compatLnSpc="1">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43B324B-8822-4CE4-8857-A0FDCD122ADA}"/>
              </a:ext>
            </a:extLst>
          </p:cNvPr>
          <p:cNvSpPr txBox="1">
            <a:spLocks noGrp="1"/>
          </p:cNvSpPr>
          <p:nvPr>
            <p:ph type="dt" sz="half" idx="2"/>
          </p:nvPr>
        </p:nvSpPr>
        <p:spPr>
          <a:xfrm>
            <a:off x="1537133" y="6356351"/>
            <a:ext cx="204426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b-NO" sz="1200" b="1" i="0" u="none" strike="noStrike" kern="1200" cap="none" spc="0" baseline="0">
                <a:solidFill>
                  <a:srgbClr val="003283"/>
                </a:solidFill>
                <a:uFillTx/>
                <a:latin typeface="Calibri"/>
              </a:defRPr>
            </a:lvl1pPr>
          </a:lstStyle>
          <a:p>
            <a:pPr lvl="0"/>
            <a:fld id="{097E94EF-832A-4132-8A06-F5BFB32A6A30}" type="datetime1">
              <a:rPr lang="nb-NO"/>
              <a:pPr lvl="0"/>
              <a:t>16.02.2022</a:t>
            </a:fld>
            <a:endParaRPr lang="nb-NO"/>
          </a:p>
        </p:txBody>
      </p:sp>
      <p:sp>
        <p:nvSpPr>
          <p:cNvPr id="5" name="Plassholder for bunntekst 4">
            <a:extLst>
              <a:ext uri="{FF2B5EF4-FFF2-40B4-BE49-F238E27FC236}">
                <a16:creationId xmlns:a16="http://schemas.microsoft.com/office/drawing/2014/main" id="{D9A5111D-FC99-4D7A-92B6-3E1B3F899371}"/>
              </a:ext>
            </a:extLst>
          </p:cNvPr>
          <p:cNvSpPr txBox="1">
            <a:spLocks noGrp="1"/>
          </p:cNvSpPr>
          <p:nvPr>
            <p:ph type="ftr" sz="quarter" idx="3"/>
          </p:nvPr>
        </p:nvSpPr>
        <p:spPr>
          <a:xfrm>
            <a:off x="4038603" y="6356351"/>
            <a:ext cx="3986052"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b-NO" sz="1200" b="1" i="0" u="none" strike="noStrike" kern="1200" cap="none" spc="0" baseline="0">
                <a:solidFill>
                  <a:srgbClr val="003283"/>
                </a:solidFill>
                <a:uFillTx/>
                <a:latin typeface="Calibri"/>
              </a:defRPr>
            </a:lvl1pPr>
          </a:lstStyle>
          <a:p>
            <a:pPr lvl="0"/>
            <a:endParaRPr lang="nb-NO"/>
          </a:p>
        </p:txBody>
      </p:sp>
      <p:sp>
        <p:nvSpPr>
          <p:cNvPr id="6" name="Plassholder for lysbildenummer 5">
            <a:extLst>
              <a:ext uri="{FF2B5EF4-FFF2-40B4-BE49-F238E27FC236}">
                <a16:creationId xmlns:a16="http://schemas.microsoft.com/office/drawing/2014/main" id="{1324EB9A-08DD-4D0D-86F5-54FA8C9245E3}"/>
              </a:ext>
            </a:extLst>
          </p:cNvPr>
          <p:cNvSpPr txBox="1">
            <a:spLocks noGrp="1"/>
          </p:cNvSpPr>
          <p:nvPr>
            <p:ph type="sldNum" sz="quarter" idx="4"/>
          </p:nvPr>
        </p:nvSpPr>
        <p:spPr>
          <a:xfrm>
            <a:off x="8481846" y="6356351"/>
            <a:ext cx="756748"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b-NO" sz="1200" b="1" i="0" u="none" strike="noStrike" kern="1200" cap="none" spc="0" baseline="0">
                <a:solidFill>
                  <a:srgbClr val="003283"/>
                </a:solidFill>
                <a:uFillTx/>
                <a:latin typeface="Calibri"/>
              </a:defRPr>
            </a:lvl1pPr>
          </a:lstStyle>
          <a:p>
            <a:pPr lvl="0"/>
            <a:fld id="{5AC49B04-1587-436B-A141-5129A65146DD}" type="slidenum">
              <a:t>‹#›</a:t>
            </a:fld>
            <a:endParaRPr lang="nb-NO"/>
          </a:p>
        </p:txBody>
      </p:sp>
      <p:pic>
        <p:nvPicPr>
          <p:cNvPr id="7" name="Bilde 9">
            <a:extLst>
              <a:ext uri="{FF2B5EF4-FFF2-40B4-BE49-F238E27FC236}">
                <a16:creationId xmlns:a16="http://schemas.microsoft.com/office/drawing/2014/main" id="{CCEC3187-389E-4397-95C8-B6FBA6A7D540}"/>
              </a:ext>
            </a:extLst>
          </p:cNvPr>
          <p:cNvPicPr>
            <a:picLocks noChangeAspect="1"/>
          </p:cNvPicPr>
          <p:nvPr/>
        </p:nvPicPr>
        <p:blipFill>
          <a:blip r:embed="rId13"/>
          <a:stretch>
            <a:fillRect/>
          </a:stretch>
        </p:blipFill>
        <p:spPr>
          <a:xfrm>
            <a:off x="9502097" y="6356351"/>
            <a:ext cx="1851705" cy="365129"/>
          </a:xfrm>
          <a:prstGeom prst="rect">
            <a:avLst/>
          </a:prstGeom>
          <a:noFill/>
          <a:ln cap="flat">
            <a:noFill/>
          </a:ln>
        </p:spPr>
      </p:pic>
      <p:pic>
        <p:nvPicPr>
          <p:cNvPr id="8" name="Bilde 10">
            <a:extLst>
              <a:ext uri="{FF2B5EF4-FFF2-40B4-BE49-F238E27FC236}">
                <a16:creationId xmlns:a16="http://schemas.microsoft.com/office/drawing/2014/main" id="{0276C22A-E7DF-417E-B114-1D33E5D4026D}"/>
              </a:ext>
            </a:extLst>
          </p:cNvPr>
          <p:cNvPicPr>
            <a:picLocks noChangeAspect="1"/>
          </p:cNvPicPr>
          <p:nvPr/>
        </p:nvPicPr>
        <p:blipFill>
          <a:blip r:embed="rId14"/>
          <a:stretch>
            <a:fillRect/>
          </a:stretch>
        </p:blipFill>
        <p:spPr>
          <a:xfrm>
            <a:off x="838203" y="6461223"/>
            <a:ext cx="575998" cy="155365"/>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nb-NO" sz="4400" b="1" i="0" u="none" strike="noStrike" kern="1200" cap="none" spc="0" baseline="0">
          <a:solidFill>
            <a:srgbClr val="003283"/>
          </a:solidFill>
          <a:uFillTx/>
          <a:latin typeface="Calibri"/>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b-NO" sz="2800" b="0" i="0" u="none" strike="noStrike" kern="1200" cap="none" spc="0" baseline="0">
          <a:solidFill>
            <a:srgbClr val="003283"/>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b-NO" sz="2400" b="0" i="0" u="none" strike="noStrike" kern="1200" cap="none" spc="0" baseline="0">
          <a:solidFill>
            <a:srgbClr val="003283"/>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b-NO" sz="2000" b="0" i="0" u="none" strike="noStrike" kern="1200" cap="none" spc="0" baseline="0">
          <a:solidFill>
            <a:srgbClr val="003283"/>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b-NO" sz="1800" b="0" i="0" u="none" strike="noStrike" kern="1200" cap="none" spc="0" baseline="0">
          <a:solidFill>
            <a:srgbClr val="003283"/>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b-NO" sz="1800" b="0" i="0" u="none" strike="noStrike" kern="1200" cap="none" spc="0" baseline="0">
          <a:solidFill>
            <a:srgbClr val="003283"/>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EF6E6F-3A4C-4A00-A22C-8DE47CB018E0}"/>
              </a:ext>
            </a:extLst>
          </p:cNvPr>
          <p:cNvSpPr txBox="1">
            <a:spLocks noGrp="1"/>
          </p:cNvSpPr>
          <p:nvPr>
            <p:ph type="title"/>
          </p:nvPr>
        </p:nvSpPr>
        <p:spPr>
          <a:xfrm>
            <a:off x="838203" y="1003682"/>
            <a:ext cx="10515600" cy="1184879"/>
          </a:xfrm>
          <a:prstGeom prst="rect">
            <a:avLst/>
          </a:prstGeom>
          <a:noFill/>
          <a:ln>
            <a:noFill/>
          </a:ln>
        </p:spPr>
        <p:txBody>
          <a:bodyPr vert="horz" wrap="square" lIns="91440" tIns="45720" rIns="91440" bIns="45720" anchor="t" anchorCtr="0" compatLnSpc="1">
            <a:normAutofit/>
          </a:bodyPr>
          <a:lstStyle/>
          <a:p>
            <a:pPr lvl="0"/>
            <a:r>
              <a:rPr lang="nb-NO"/>
              <a:t>Klikk for å redigere tittelstil</a:t>
            </a:r>
          </a:p>
        </p:txBody>
      </p:sp>
      <p:sp>
        <p:nvSpPr>
          <p:cNvPr id="3" name="Plassholder for tekst 2">
            <a:extLst>
              <a:ext uri="{FF2B5EF4-FFF2-40B4-BE49-F238E27FC236}">
                <a16:creationId xmlns:a16="http://schemas.microsoft.com/office/drawing/2014/main" id="{B2BEA9CF-6B49-4B40-9F01-E758BC4A3B43}"/>
              </a:ext>
            </a:extLst>
          </p:cNvPr>
          <p:cNvSpPr txBox="1">
            <a:spLocks noGrp="1"/>
          </p:cNvSpPr>
          <p:nvPr>
            <p:ph type="body" idx="1"/>
          </p:nvPr>
        </p:nvSpPr>
        <p:spPr>
          <a:xfrm>
            <a:off x="838203" y="2333292"/>
            <a:ext cx="10515600" cy="3878317"/>
          </a:xfrm>
          <a:prstGeom prst="rect">
            <a:avLst/>
          </a:prstGeom>
          <a:noFill/>
          <a:ln>
            <a:noFill/>
          </a:ln>
        </p:spPr>
        <p:txBody>
          <a:bodyPr vert="horz" wrap="square" lIns="91440" tIns="45720" rIns="91440" bIns="45720" anchor="t" anchorCtr="0" compatLnSpc="1">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9">
            <a:extLst>
              <a:ext uri="{FF2B5EF4-FFF2-40B4-BE49-F238E27FC236}">
                <a16:creationId xmlns:a16="http://schemas.microsoft.com/office/drawing/2014/main" id="{3B39457A-CE35-4E16-B0E6-9FF3D3C5B882}"/>
              </a:ext>
            </a:extLst>
          </p:cNvPr>
          <p:cNvPicPr>
            <a:picLocks noChangeAspect="1"/>
          </p:cNvPicPr>
          <p:nvPr/>
        </p:nvPicPr>
        <p:blipFill>
          <a:blip r:embed="rId13"/>
          <a:stretch>
            <a:fillRect/>
          </a:stretch>
        </p:blipFill>
        <p:spPr>
          <a:xfrm>
            <a:off x="9502097" y="6356351"/>
            <a:ext cx="1851705" cy="365129"/>
          </a:xfrm>
          <a:prstGeom prst="rect">
            <a:avLst/>
          </a:prstGeom>
          <a:noFill/>
          <a:ln cap="flat">
            <a:noFill/>
          </a:ln>
        </p:spPr>
      </p:pic>
      <p:sp>
        <p:nvSpPr>
          <p:cNvPr id="5" name="Plassholder for dato 3">
            <a:extLst>
              <a:ext uri="{FF2B5EF4-FFF2-40B4-BE49-F238E27FC236}">
                <a16:creationId xmlns:a16="http://schemas.microsoft.com/office/drawing/2014/main" id="{5AA6E7F9-B0FA-40F3-8798-718AE0DE4B94}"/>
              </a:ext>
            </a:extLst>
          </p:cNvPr>
          <p:cNvSpPr txBox="1">
            <a:spLocks noGrp="1"/>
          </p:cNvSpPr>
          <p:nvPr>
            <p:ph type="dt" sz="half" idx="2"/>
          </p:nvPr>
        </p:nvSpPr>
        <p:spPr>
          <a:xfrm>
            <a:off x="2602391" y="6356351"/>
            <a:ext cx="1527971"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b-NO" sz="1200" b="1" i="0" u="none" strike="noStrike" kern="1200" cap="none" spc="0" baseline="0">
                <a:solidFill>
                  <a:srgbClr val="003283"/>
                </a:solidFill>
                <a:uFillTx/>
                <a:latin typeface="Calibri"/>
              </a:defRPr>
            </a:lvl1pPr>
          </a:lstStyle>
          <a:p>
            <a:pPr lvl="0"/>
            <a:fld id="{6F1EE591-B591-40CF-BAAF-FA95F71D0D94}" type="datetime1">
              <a:rPr lang="nb-NO"/>
              <a:pPr lvl="0"/>
              <a:t>16.02.2022</a:t>
            </a:fld>
            <a:endParaRPr lang="nb-NO"/>
          </a:p>
        </p:txBody>
      </p:sp>
      <p:sp>
        <p:nvSpPr>
          <p:cNvPr id="6" name="Plassholder for bunntekst 4">
            <a:extLst>
              <a:ext uri="{FF2B5EF4-FFF2-40B4-BE49-F238E27FC236}">
                <a16:creationId xmlns:a16="http://schemas.microsoft.com/office/drawing/2014/main" id="{1DAD1777-F70F-440F-8459-EAC3A09646D8}"/>
              </a:ext>
            </a:extLst>
          </p:cNvPr>
          <p:cNvSpPr txBox="1">
            <a:spLocks noGrp="1"/>
          </p:cNvSpPr>
          <p:nvPr>
            <p:ph type="ftr" sz="quarter" idx="3"/>
          </p:nvPr>
        </p:nvSpPr>
        <p:spPr>
          <a:xfrm>
            <a:off x="4393856" y="6356351"/>
            <a:ext cx="3759537"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b-NO" sz="1200" b="1" i="0" u="none" strike="noStrike" kern="1200" cap="none" spc="0" baseline="0">
                <a:solidFill>
                  <a:srgbClr val="003283"/>
                </a:solidFill>
                <a:uFillTx/>
                <a:latin typeface="Calibri"/>
              </a:defRPr>
            </a:lvl1pPr>
          </a:lstStyle>
          <a:p>
            <a:pPr lvl="0"/>
            <a:endParaRPr lang="nb-NO"/>
          </a:p>
        </p:txBody>
      </p:sp>
      <p:pic>
        <p:nvPicPr>
          <p:cNvPr id="7" name="Bilde 14">
            <a:extLst>
              <a:ext uri="{FF2B5EF4-FFF2-40B4-BE49-F238E27FC236}">
                <a16:creationId xmlns:a16="http://schemas.microsoft.com/office/drawing/2014/main" id="{A01D2867-9B0F-4BD3-92B9-ECD573DDE043}"/>
              </a:ext>
            </a:extLst>
          </p:cNvPr>
          <p:cNvPicPr>
            <a:picLocks noChangeAspect="1"/>
          </p:cNvPicPr>
          <p:nvPr/>
        </p:nvPicPr>
        <p:blipFill>
          <a:blip r:embed="rId14"/>
          <a:stretch>
            <a:fillRect/>
          </a:stretch>
        </p:blipFill>
        <p:spPr>
          <a:xfrm>
            <a:off x="838203" y="6356351"/>
            <a:ext cx="1527971" cy="365129"/>
          </a:xfrm>
          <a:prstGeom prst="rect">
            <a:avLst/>
          </a:prstGeom>
          <a:noFill/>
          <a:ln cap="flat">
            <a:noFill/>
          </a:ln>
        </p:spPr>
      </p:pic>
      <p:sp>
        <p:nvSpPr>
          <p:cNvPr id="8" name="Plassholder for lysbildenummer 5">
            <a:extLst>
              <a:ext uri="{FF2B5EF4-FFF2-40B4-BE49-F238E27FC236}">
                <a16:creationId xmlns:a16="http://schemas.microsoft.com/office/drawing/2014/main" id="{78775FD5-8443-49D1-A8A8-CB36FB3D98C3}"/>
              </a:ext>
            </a:extLst>
          </p:cNvPr>
          <p:cNvSpPr txBox="1">
            <a:spLocks noGrp="1"/>
          </p:cNvSpPr>
          <p:nvPr>
            <p:ph type="sldNum" sz="quarter" idx="4"/>
          </p:nvPr>
        </p:nvSpPr>
        <p:spPr>
          <a:xfrm>
            <a:off x="8481846" y="6356351"/>
            <a:ext cx="756748"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b-NO" sz="1200" b="1" i="0" u="none" strike="noStrike" kern="1200" cap="none" spc="0" baseline="0">
                <a:solidFill>
                  <a:srgbClr val="003283"/>
                </a:solidFill>
                <a:uFillTx/>
                <a:latin typeface="Calibri"/>
              </a:defRPr>
            </a:lvl1pPr>
          </a:lstStyle>
          <a:p>
            <a:pPr lvl="0"/>
            <a:fld id="{F0842661-F96B-453A-952A-09FF6523ADBB}" type="slidenum">
              <a:t>‹#›</a:t>
            </a:fld>
            <a:endParaRPr lang="nb-N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1">
        <a:lnSpc>
          <a:spcPct val="90000"/>
        </a:lnSpc>
        <a:spcBef>
          <a:spcPts val="0"/>
        </a:spcBef>
        <a:spcAft>
          <a:spcPts val="0"/>
        </a:spcAft>
        <a:buNone/>
        <a:tabLst/>
        <a:defRPr lang="nb-NO" sz="4400" b="1" i="0" u="none" strike="noStrike" kern="1200" cap="none" spc="0" baseline="0">
          <a:solidFill>
            <a:srgbClr val="003283"/>
          </a:solidFill>
          <a:uFillTx/>
          <a:latin typeface="Calibri"/>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b-NO" sz="2800" b="0" i="0" u="none" strike="noStrike" kern="1200" cap="none" spc="0" baseline="0">
          <a:solidFill>
            <a:srgbClr val="003283"/>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b-NO" sz="2400" b="0" i="0" u="none" strike="noStrike" kern="1200" cap="none" spc="0" baseline="0">
          <a:solidFill>
            <a:srgbClr val="003283"/>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b-NO" sz="2000" b="0" i="0" u="none" strike="noStrike" kern="1200" cap="none" spc="0" baseline="0">
          <a:solidFill>
            <a:srgbClr val="003283"/>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b-NO" sz="1800" b="0" i="0" u="none" strike="noStrike" kern="1200" cap="none" spc="0" baseline="0">
          <a:solidFill>
            <a:srgbClr val="003283"/>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b-NO" sz="1800" b="0" i="0" u="none" strike="noStrike" kern="1200" cap="none" spc="0" baseline="0">
          <a:solidFill>
            <a:srgbClr val="003283"/>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5A7C7B-EE09-48F7-8A38-03DDA56C9813}"/>
              </a:ext>
            </a:extLst>
          </p:cNvPr>
          <p:cNvSpPr txBox="1">
            <a:spLocks noGrp="1"/>
          </p:cNvSpPr>
          <p:nvPr>
            <p:ph type="title"/>
          </p:nvPr>
        </p:nvSpPr>
        <p:spPr/>
        <p:txBody>
          <a:bodyPr/>
          <a:lstStyle/>
          <a:p>
            <a:pPr lvl="0"/>
            <a:r>
              <a:rPr lang="nb-NO" sz="3600"/>
              <a:t>Nasjonal døgnkontinuerlig tolketjeneste for samiske språk</a:t>
            </a:r>
          </a:p>
        </p:txBody>
      </p:sp>
      <p:sp>
        <p:nvSpPr>
          <p:cNvPr id="3" name="Undertittel 2">
            <a:extLst>
              <a:ext uri="{FF2B5EF4-FFF2-40B4-BE49-F238E27FC236}">
                <a16:creationId xmlns:a16="http://schemas.microsoft.com/office/drawing/2014/main" id="{5734B029-6629-4F3F-B1A7-DDCA0CCD6A1D}"/>
              </a:ext>
            </a:extLst>
          </p:cNvPr>
          <p:cNvSpPr txBox="1">
            <a:spLocks noGrp="1"/>
          </p:cNvSpPr>
          <p:nvPr>
            <p:ph type="subTitle" idx="4294967295"/>
          </p:nvPr>
        </p:nvSpPr>
        <p:spPr>
          <a:xfrm>
            <a:off x="838203" y="3602041"/>
            <a:ext cx="10515600" cy="1655758"/>
          </a:xfrm>
        </p:spPr>
        <p:txBody>
          <a:bodyPr/>
          <a:lstStyle/>
          <a:p>
            <a:pPr marL="0" lvl="0" indent="0">
              <a:buNone/>
            </a:pPr>
            <a:r>
              <a:rPr lang="nb-NO">
                <a:solidFill>
                  <a:srgbClr val="FFFFFF"/>
                </a:solidFill>
              </a:rPr>
              <a:t>Brukerforum HDO 27.1.2022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DCCAED09-5A75-4DD0-A34E-86A4F4900D3F}"/>
              </a:ext>
            </a:extLst>
          </p:cNvPr>
          <p:cNvPicPr>
            <a:picLocks noChangeAspect="1"/>
          </p:cNvPicPr>
          <p:nvPr/>
        </p:nvPicPr>
        <p:blipFill>
          <a:blip r:embed="rId3"/>
          <a:srcRect b="7051"/>
          <a:stretch>
            <a:fillRect/>
          </a:stretch>
        </p:blipFill>
        <p:spPr>
          <a:xfrm>
            <a:off x="3401284" y="0"/>
            <a:ext cx="5217301" cy="6858000"/>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D7F44F6-B42E-4B8F-A8F1-93E2153B3390}"/>
              </a:ext>
            </a:extLst>
          </p:cNvPr>
          <p:cNvSpPr txBox="1">
            <a:spLocks noGrp="1"/>
          </p:cNvSpPr>
          <p:nvPr>
            <p:ph type="body" idx="4294967295"/>
          </p:nvPr>
        </p:nvSpPr>
        <p:spPr>
          <a:xfrm>
            <a:off x="838203" y="734784"/>
            <a:ext cx="10515600" cy="2438403"/>
          </a:xfrm>
        </p:spPr>
        <p:txBody>
          <a:bodyPr/>
          <a:lstStyle/>
          <a:p>
            <a:pPr lvl="0"/>
            <a:r>
              <a:rPr lang="nb-NO" sz="2400">
                <a:latin typeface="Arial" pitchFamily="34"/>
              </a:rPr>
              <a:t>Helse Nord RHF skal opprette et prosjekt som skal utrede muligheten for nasjonal døgnkontinuerlig tolketjeneste. Tilbudet må dekke både nordsamisk, lulesamisk og sørsamisk. Tilbudet må ses i sammenheng med samisk tolketjeneste på Sámi klinihkka ved for eksempel hjelp av teknologi. Tilbudet skal dekke ordinær tolketjeneste, men også være tilgjengelig for AMK-sentraler.</a:t>
            </a:r>
          </a:p>
        </p:txBody>
      </p:sp>
      <p:sp>
        <p:nvSpPr>
          <p:cNvPr id="3" name="Tittel 2">
            <a:extLst>
              <a:ext uri="{FF2B5EF4-FFF2-40B4-BE49-F238E27FC236}">
                <a16:creationId xmlns:a16="http://schemas.microsoft.com/office/drawing/2014/main" id="{39AD41A5-6223-45DB-A848-7649E6C0CAFF}"/>
              </a:ext>
            </a:extLst>
          </p:cNvPr>
          <p:cNvSpPr txBox="1">
            <a:spLocks noGrp="1"/>
          </p:cNvSpPr>
          <p:nvPr>
            <p:ph type="title"/>
          </p:nvPr>
        </p:nvSpPr>
        <p:spPr>
          <a:xfrm>
            <a:off x="838203" y="109124"/>
            <a:ext cx="10515600" cy="756281"/>
          </a:xfrm>
        </p:spPr>
        <p:txBody>
          <a:bodyPr/>
          <a:lstStyle/>
          <a:p>
            <a:pPr lvl="0"/>
            <a:r>
              <a:rPr lang="nb-NO" sz="3600"/>
              <a:t>Oppdrag fra Helse- og omsorgsdepartementet:</a:t>
            </a:r>
          </a:p>
        </p:txBody>
      </p:sp>
      <p:sp>
        <p:nvSpPr>
          <p:cNvPr id="4" name="Plassholder for innhold 1">
            <a:extLst>
              <a:ext uri="{FF2B5EF4-FFF2-40B4-BE49-F238E27FC236}">
                <a16:creationId xmlns:a16="http://schemas.microsoft.com/office/drawing/2014/main" id="{EF3BCC41-4B69-4D69-8D84-4ECDDE5A2F23}"/>
              </a:ext>
            </a:extLst>
          </p:cNvPr>
          <p:cNvSpPr txBox="1"/>
          <p:nvPr/>
        </p:nvSpPr>
        <p:spPr>
          <a:xfrm>
            <a:off x="838203" y="4147453"/>
            <a:ext cx="10515600" cy="2237015"/>
          </a:xfrm>
          <a:prstGeom prst="rect">
            <a:avLst/>
          </a:prstGeom>
          <a:noFill/>
          <a:ln cap="flat">
            <a:noFill/>
          </a:ln>
        </p:spPr>
        <p:txBody>
          <a:bodyPr vert="horz" wrap="square" lIns="91440" tIns="45720" rIns="91440" bIns="45720" anchor="t" anchorCtr="0" compatLnSpc="1">
            <a:normAutofit/>
          </a:bodyPr>
          <a:lstStyle/>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nb-NO" sz="2400" b="0" i="0" u="none" strike="noStrike" kern="1200" cap="none" spc="0" baseline="0">
                <a:solidFill>
                  <a:srgbClr val="003283"/>
                </a:solidFill>
                <a:uFillTx/>
                <a:latin typeface="Arial" pitchFamily="34"/>
              </a:rPr>
              <a:t>Helsetjenestens driftsorganisasjon for nødnett HF skal i samarbeid med prosjekt «Nasjonal handlingsplan for spesialisthelsetjenester til den samiske befolkningen» sørge for at nødmeldetjenesten settes opp med robuste løsninger for at AMK-sentralene kan samhandle med tolketjenester på de samiske språkene.</a:t>
            </a:r>
            <a:endParaRPr lang="nb-NO" sz="2400" b="0" i="0" u="none" strike="noStrike" kern="1200" cap="none" spc="0" baseline="0">
              <a:solidFill>
                <a:srgbClr val="003283"/>
              </a:solidFill>
              <a:uFillTx/>
              <a:latin typeface="Calibri"/>
            </a:endParaRPr>
          </a:p>
        </p:txBody>
      </p:sp>
      <p:sp>
        <p:nvSpPr>
          <p:cNvPr id="5" name="Tittel 2">
            <a:extLst>
              <a:ext uri="{FF2B5EF4-FFF2-40B4-BE49-F238E27FC236}">
                <a16:creationId xmlns:a16="http://schemas.microsoft.com/office/drawing/2014/main" id="{B3F4B933-7C60-4920-B0A0-28549DCA08C7}"/>
              </a:ext>
            </a:extLst>
          </p:cNvPr>
          <p:cNvSpPr txBox="1"/>
          <p:nvPr/>
        </p:nvSpPr>
        <p:spPr>
          <a:xfrm>
            <a:off x="838203" y="3352629"/>
            <a:ext cx="10515600" cy="658313"/>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nb-NO" sz="3500" b="1" i="0" u="none" strike="noStrike" kern="1200" cap="none" spc="0" baseline="0">
                <a:solidFill>
                  <a:srgbClr val="003283"/>
                </a:solidFill>
                <a:uFillTx/>
                <a:latin typeface="Calibri"/>
              </a:rPr>
              <a:t>Oppdrag fra de regionale helseforetakene til HDO: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tel 5">
            <a:extLst>
              <a:ext uri="{FF2B5EF4-FFF2-40B4-BE49-F238E27FC236}">
                <a16:creationId xmlns:a16="http://schemas.microsoft.com/office/drawing/2014/main" id="{3DCD867B-1DE6-47EE-B90D-10B86A58EF00}"/>
              </a:ext>
            </a:extLst>
          </p:cNvPr>
          <p:cNvSpPr txBox="1">
            <a:spLocks noGrp="1"/>
          </p:cNvSpPr>
          <p:nvPr>
            <p:ph type="title"/>
          </p:nvPr>
        </p:nvSpPr>
        <p:spPr>
          <a:xfrm>
            <a:off x="838203" y="776746"/>
            <a:ext cx="10515600" cy="1068631"/>
          </a:xfrm>
        </p:spPr>
        <p:txBody>
          <a:bodyPr/>
          <a:lstStyle/>
          <a:p>
            <a:pPr lvl="0"/>
            <a:r>
              <a:rPr lang="nb-NO" sz="3400" b="0">
                <a:latin typeface="Arial" pitchFamily="34"/>
              </a:rPr>
              <a:t>…utrede muligheten for nasjonal døgnkontinuerlig tolketjeneste.</a:t>
            </a:r>
            <a:endParaRPr lang="nb-NO" sz="3400"/>
          </a:p>
        </p:txBody>
      </p:sp>
      <p:pic>
        <p:nvPicPr>
          <p:cNvPr id="3" name="Picture 2">
            <a:extLst>
              <a:ext uri="{FF2B5EF4-FFF2-40B4-BE49-F238E27FC236}">
                <a16:creationId xmlns:a16="http://schemas.microsoft.com/office/drawing/2014/main" id="{2D4FEDE7-E718-404B-9590-18FE56DF4E53}"/>
              </a:ext>
            </a:extLst>
          </p:cNvPr>
          <p:cNvPicPr>
            <a:picLocks noGrp="1" noChangeAspect="1"/>
          </p:cNvPicPr>
          <p:nvPr>
            <p:ph type="pic" idx="4294967295"/>
          </p:nvPr>
        </p:nvPicPr>
        <p:blipFill>
          <a:blip r:embed="rId3"/>
          <a:stretch>
            <a:fillRect/>
          </a:stretch>
        </p:blipFill>
        <p:spPr>
          <a:xfrm>
            <a:off x="651180" y="2121700"/>
            <a:ext cx="10889635" cy="3593463"/>
          </a:xfrm>
          <a:solidFill>
            <a:srgbClr val="FFFFFF"/>
          </a:solidFill>
        </p:spPr>
      </p:pic>
      <p:sp>
        <p:nvSpPr>
          <p:cNvPr id="4" name="Ellipse 4">
            <a:extLst>
              <a:ext uri="{FF2B5EF4-FFF2-40B4-BE49-F238E27FC236}">
                <a16:creationId xmlns:a16="http://schemas.microsoft.com/office/drawing/2014/main" id="{894BAE1C-9FA9-48AB-B9AE-0466CF5867D7}"/>
              </a:ext>
            </a:extLst>
          </p:cNvPr>
          <p:cNvSpPr/>
          <p:nvPr/>
        </p:nvSpPr>
        <p:spPr>
          <a:xfrm>
            <a:off x="1527230" y="2533043"/>
            <a:ext cx="2084832" cy="31821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ABB7B2">
              <a:alpha val="10000"/>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816E08-CD98-4CC2-BF52-110556972F1C}"/>
              </a:ext>
            </a:extLst>
          </p:cNvPr>
          <p:cNvSpPr txBox="1">
            <a:spLocks noGrp="1"/>
          </p:cNvSpPr>
          <p:nvPr>
            <p:ph type="title"/>
          </p:nvPr>
        </p:nvSpPr>
        <p:spPr>
          <a:xfrm>
            <a:off x="838203" y="274009"/>
            <a:ext cx="9521418" cy="908246"/>
          </a:xfrm>
        </p:spPr>
        <p:txBody>
          <a:bodyPr anchorCtr="1"/>
          <a:lstStyle/>
          <a:p>
            <a:pPr lvl="0" algn="ctr"/>
            <a:r>
              <a:rPr lang="nb-NO"/>
              <a:t>Tjenestedesign</a:t>
            </a:r>
          </a:p>
        </p:txBody>
      </p:sp>
      <p:pic>
        <p:nvPicPr>
          <p:cNvPr id="3" name="Plassholder for innhold 4">
            <a:extLst>
              <a:ext uri="{FF2B5EF4-FFF2-40B4-BE49-F238E27FC236}">
                <a16:creationId xmlns:a16="http://schemas.microsoft.com/office/drawing/2014/main" id="{A5CE38E5-EF24-4526-A420-6A863D9DC002}"/>
              </a:ext>
            </a:extLst>
          </p:cNvPr>
          <p:cNvPicPr>
            <a:picLocks noGrp="1" noChangeAspect="1"/>
          </p:cNvPicPr>
          <p:nvPr>
            <p:ph type="pic" idx="4294967295"/>
          </p:nvPr>
        </p:nvPicPr>
        <p:blipFill>
          <a:blip r:embed="rId3"/>
          <a:stretch>
            <a:fillRect/>
          </a:stretch>
        </p:blipFill>
        <p:spPr>
          <a:xfrm>
            <a:off x="1089891" y="1266096"/>
            <a:ext cx="9848883" cy="487911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tel 3">
            <a:extLst>
              <a:ext uri="{FF2B5EF4-FFF2-40B4-BE49-F238E27FC236}">
                <a16:creationId xmlns:a16="http://schemas.microsoft.com/office/drawing/2014/main" id="{B487009F-020A-4211-B7CE-ABA267017455}"/>
              </a:ext>
            </a:extLst>
          </p:cNvPr>
          <p:cNvSpPr txBox="1">
            <a:spLocks noGrp="1"/>
          </p:cNvSpPr>
          <p:nvPr>
            <p:ph type="title"/>
          </p:nvPr>
        </p:nvSpPr>
        <p:spPr>
          <a:xfrm>
            <a:off x="2742495" y="63541"/>
            <a:ext cx="7528794" cy="755422"/>
          </a:xfrm>
        </p:spPr>
        <p:txBody>
          <a:bodyPr anchorCtr="1"/>
          <a:lstStyle/>
          <a:p>
            <a:pPr lvl="0" algn="ctr"/>
            <a:r>
              <a:rPr lang="nb-NO"/>
              <a:t>Prosjektets oppgaver</a:t>
            </a:r>
          </a:p>
        </p:txBody>
      </p:sp>
      <p:sp>
        <p:nvSpPr>
          <p:cNvPr id="3" name="Pil: bøyd oppover 13">
            <a:extLst>
              <a:ext uri="{FF2B5EF4-FFF2-40B4-BE49-F238E27FC236}">
                <a16:creationId xmlns:a16="http://schemas.microsoft.com/office/drawing/2014/main" id="{E29BA759-4048-4794-8255-FB5FEA00CA4B}"/>
              </a:ext>
            </a:extLst>
          </p:cNvPr>
          <p:cNvSpPr/>
          <p:nvPr/>
        </p:nvSpPr>
        <p:spPr>
          <a:xfrm rot="5400013">
            <a:off x="1446187" y="1496983"/>
            <a:ext cx="767675" cy="873965"/>
          </a:xfrm>
          <a:custGeom>
            <a:avLst/>
            <a:gdLst>
              <a:gd name="f0" fmla="val 10800000"/>
              <a:gd name="f1" fmla="val 5400000"/>
              <a:gd name="f2" fmla="val 180"/>
              <a:gd name="f3" fmla="val w"/>
              <a:gd name="f4" fmla="val h"/>
              <a:gd name="f5" fmla="val ss"/>
              <a:gd name="f6" fmla="val 0"/>
              <a:gd name="f7" fmla="val 32840"/>
              <a:gd name="f8" fmla="val 25000"/>
              <a:gd name="f9" fmla="val 35780"/>
              <a:gd name="f10" fmla="+- 0 0 -360"/>
              <a:gd name="f11" fmla="+- 0 0 -270"/>
              <a:gd name="f12" fmla="+- 0 0 -180"/>
              <a:gd name="f13" fmla="+- 0 0 -90"/>
              <a:gd name="f14" fmla="abs f3"/>
              <a:gd name="f15" fmla="abs f4"/>
              <a:gd name="f16" fmla="abs f5"/>
              <a:gd name="f17" fmla="*/ f10 f0 1"/>
              <a:gd name="f18" fmla="*/ f11 f0 1"/>
              <a:gd name="f19" fmla="*/ f12 f0 1"/>
              <a:gd name="f20" fmla="*/ f13 f0 1"/>
              <a:gd name="f21" fmla="?: f14 f3 1"/>
              <a:gd name="f22" fmla="?: f15 f4 1"/>
              <a:gd name="f23" fmla="?: f16 f5 1"/>
              <a:gd name="f24" fmla="*/ f17 1 f2"/>
              <a:gd name="f25" fmla="*/ f18 1 f2"/>
              <a:gd name="f26" fmla="*/ f19 1 f2"/>
              <a:gd name="f27" fmla="*/ f20 1 f2"/>
              <a:gd name="f28" fmla="*/ f21 1 21600"/>
              <a:gd name="f29" fmla="*/ f22 1 21600"/>
              <a:gd name="f30" fmla="*/ 21600 f21 1"/>
              <a:gd name="f31" fmla="*/ 21600 f22 1"/>
              <a:gd name="f32" fmla="+- f24 0 f1"/>
              <a:gd name="f33" fmla="+- f25 0 f1"/>
              <a:gd name="f34" fmla="+- f26 0 f1"/>
              <a:gd name="f35" fmla="+- f27 0 f1"/>
              <a:gd name="f36" fmla="min f29 f28"/>
              <a:gd name="f37" fmla="*/ f30 1 f23"/>
              <a:gd name="f38" fmla="*/ f31 1 f23"/>
              <a:gd name="f39" fmla="val f37"/>
              <a:gd name="f40" fmla="val f38"/>
              <a:gd name="f41" fmla="*/ f6 f36 1"/>
              <a:gd name="f42" fmla="+- f40 0 f6"/>
              <a:gd name="f43" fmla="+- f39 0 f6"/>
              <a:gd name="f44" fmla="*/ f40 f36 1"/>
              <a:gd name="f45" fmla="*/ f39 f36 1"/>
              <a:gd name="f46" fmla="min f43 f42"/>
              <a:gd name="f47" fmla="*/ f46 f9 1"/>
              <a:gd name="f48" fmla="*/ f46 f8 1"/>
              <a:gd name="f49" fmla="*/ f46 f7 1"/>
              <a:gd name="f50" fmla="*/ f47 1 100000"/>
              <a:gd name="f51" fmla="*/ f48 1 50000"/>
              <a:gd name="f52" fmla="*/ f48 1 100000"/>
              <a:gd name="f53" fmla="*/ f49 1 200000"/>
              <a:gd name="f54" fmla="*/ f49 1 100000"/>
              <a:gd name="f55" fmla="+- f39 0 f51"/>
              <a:gd name="f56" fmla="+- f39 0 f52"/>
              <a:gd name="f57" fmla="+- f40 0 f54"/>
              <a:gd name="f58" fmla="+- f50 f40 0"/>
              <a:gd name="f59" fmla="*/ f50 f36 1"/>
              <a:gd name="f60" fmla="+- f56 0 f53"/>
              <a:gd name="f61" fmla="+- f56 f53 0"/>
              <a:gd name="f62" fmla="+- f57 f40 0"/>
              <a:gd name="f63" fmla="*/ f58 1 2"/>
              <a:gd name="f64" fmla="*/ f57 f36 1"/>
              <a:gd name="f65" fmla="*/ f55 f36 1"/>
              <a:gd name="f66" fmla="*/ f56 f36 1"/>
              <a:gd name="f67" fmla="*/ f61 1 2"/>
              <a:gd name="f68" fmla="*/ f62 1 2"/>
              <a:gd name="f69" fmla="*/ f61 f36 1"/>
              <a:gd name="f70" fmla="*/ f60 f36 1"/>
              <a:gd name="f71" fmla="*/ f63 f36 1"/>
              <a:gd name="f72" fmla="*/ f68 f36 1"/>
              <a:gd name="f73" fmla="*/ f67 f36 1"/>
            </a:gdLst>
            <a:ahLst/>
            <a:cxnLst>
              <a:cxn ang="3cd4">
                <a:pos x="hc" y="t"/>
              </a:cxn>
              <a:cxn ang="0">
                <a:pos x="r" y="vc"/>
              </a:cxn>
              <a:cxn ang="cd4">
                <a:pos x="hc" y="b"/>
              </a:cxn>
              <a:cxn ang="cd2">
                <a:pos x="l" y="vc"/>
              </a:cxn>
              <a:cxn ang="f32">
                <a:pos x="f66" y="f41"/>
              </a:cxn>
              <a:cxn ang="f33">
                <a:pos x="f65" y="f59"/>
              </a:cxn>
              <a:cxn ang="f33">
                <a:pos x="f41" y="f72"/>
              </a:cxn>
              <a:cxn ang="f34">
                <a:pos x="f73" y="f44"/>
              </a:cxn>
              <a:cxn ang="f35">
                <a:pos x="f69" y="f71"/>
              </a:cxn>
              <a:cxn ang="f35">
                <a:pos x="f45" y="f59"/>
              </a:cxn>
            </a:cxnLst>
            <a:rect l="f41" t="f64" r="f69" b="f44"/>
            <a:pathLst>
              <a:path>
                <a:moveTo>
                  <a:pt x="f41" y="f64"/>
                </a:moveTo>
                <a:lnTo>
                  <a:pt x="f70" y="f64"/>
                </a:lnTo>
                <a:lnTo>
                  <a:pt x="f70" y="f59"/>
                </a:lnTo>
                <a:lnTo>
                  <a:pt x="f65" y="f59"/>
                </a:lnTo>
                <a:lnTo>
                  <a:pt x="f66" y="f41"/>
                </a:lnTo>
                <a:lnTo>
                  <a:pt x="f45" y="f59"/>
                </a:lnTo>
                <a:lnTo>
                  <a:pt x="f69" y="f59"/>
                </a:lnTo>
                <a:lnTo>
                  <a:pt x="f69" y="f44"/>
                </a:lnTo>
                <a:lnTo>
                  <a:pt x="f41" y="f44"/>
                </a:lnTo>
                <a:close/>
              </a:path>
            </a:pathLst>
          </a:custGeom>
          <a:solidFill>
            <a:srgbClr val="DADFDD"/>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grpSp>
        <p:nvGrpSpPr>
          <p:cNvPr id="4" name="Gruppe 14">
            <a:extLst>
              <a:ext uri="{FF2B5EF4-FFF2-40B4-BE49-F238E27FC236}">
                <a16:creationId xmlns:a16="http://schemas.microsoft.com/office/drawing/2014/main" id="{6FFD6B40-808E-4C88-9E99-983796B8842C}"/>
              </a:ext>
            </a:extLst>
          </p:cNvPr>
          <p:cNvGrpSpPr/>
          <p:nvPr/>
        </p:nvGrpSpPr>
        <p:grpSpPr>
          <a:xfrm>
            <a:off x="991255" y="645996"/>
            <a:ext cx="1795406" cy="904579"/>
            <a:chOff x="991255" y="645996"/>
            <a:chExt cx="1795406" cy="904579"/>
          </a:xfrm>
        </p:grpSpPr>
        <p:sp>
          <p:nvSpPr>
            <p:cNvPr id="5" name="Rektangel: avrundede hjørner 34">
              <a:extLst>
                <a:ext uri="{FF2B5EF4-FFF2-40B4-BE49-F238E27FC236}">
                  <a16:creationId xmlns:a16="http://schemas.microsoft.com/office/drawing/2014/main" id="{20289CDD-37B5-49DC-9024-DC075269D899}"/>
                </a:ext>
              </a:extLst>
            </p:cNvPr>
            <p:cNvSpPr/>
            <p:nvPr/>
          </p:nvSpPr>
          <p:spPr>
            <a:xfrm>
              <a:off x="991255" y="645996"/>
              <a:ext cx="1795406" cy="904579"/>
            </a:xfrm>
            <a:custGeom>
              <a:avLst>
                <a:gd name="f10" fmla="val 3601"/>
              </a:avLst>
              <a:gdLst>
                <a:gd name="f1" fmla="val 10800000"/>
                <a:gd name="f2" fmla="val 5400000"/>
                <a:gd name="f3" fmla="val 16200000"/>
                <a:gd name="f4" fmla="val w"/>
                <a:gd name="f5" fmla="val h"/>
                <a:gd name="f6" fmla="val ss"/>
                <a:gd name="f7" fmla="val 0"/>
                <a:gd name="f8" fmla="*/ 5419351 1 1725033"/>
                <a:gd name="f9" fmla="val 45"/>
                <a:gd name="f10" fmla="val 3601"/>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ABB7B2"/>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6" name="Rektangel: avrundede hjørner 5">
              <a:extLst>
                <a:ext uri="{FF2B5EF4-FFF2-40B4-BE49-F238E27FC236}">
                  <a16:creationId xmlns:a16="http://schemas.microsoft.com/office/drawing/2014/main" id="{4E54F8F2-6030-4FA2-8F6B-9A69F1C18E2D}"/>
                </a:ext>
              </a:extLst>
            </p:cNvPr>
            <p:cNvSpPr txBox="1"/>
            <p:nvPr/>
          </p:nvSpPr>
          <p:spPr>
            <a:xfrm>
              <a:off x="1035420" y="690161"/>
              <a:ext cx="1707075" cy="816239"/>
            </a:xfrm>
            <a:prstGeom prst="rect">
              <a:avLst/>
            </a:prstGeom>
            <a:noFill/>
            <a:ln cap="flat">
              <a:noFill/>
            </a:ln>
          </p:spPr>
          <p:txBody>
            <a:bodyPr vert="horz" wrap="square" lIns="53336" tIns="53336" rIns="53336" bIns="5333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nb-NO" sz="1400" b="1" i="0" u="none" strike="noStrike" kern="1200" cap="none" spc="0" baseline="0">
                  <a:solidFill>
                    <a:srgbClr val="000000"/>
                  </a:solidFill>
                  <a:uFillTx/>
                  <a:latin typeface="Calibri"/>
                </a:rPr>
                <a:t>Beskrive nå-situasjonen</a:t>
              </a:r>
            </a:p>
          </p:txBody>
        </p:sp>
      </p:grpSp>
      <p:sp>
        <p:nvSpPr>
          <p:cNvPr id="7" name="Pil: bøyd oppover 15">
            <a:extLst>
              <a:ext uri="{FF2B5EF4-FFF2-40B4-BE49-F238E27FC236}">
                <a16:creationId xmlns:a16="http://schemas.microsoft.com/office/drawing/2014/main" id="{F286711C-3F59-4A29-AB61-6BEFA555759A}"/>
              </a:ext>
            </a:extLst>
          </p:cNvPr>
          <p:cNvSpPr/>
          <p:nvPr/>
        </p:nvSpPr>
        <p:spPr>
          <a:xfrm rot="5400013">
            <a:off x="2638391" y="2513119"/>
            <a:ext cx="767675" cy="873965"/>
          </a:xfrm>
          <a:custGeom>
            <a:avLst/>
            <a:gdLst>
              <a:gd name="f0" fmla="val 10800000"/>
              <a:gd name="f1" fmla="val 5400000"/>
              <a:gd name="f2" fmla="val 180"/>
              <a:gd name="f3" fmla="val w"/>
              <a:gd name="f4" fmla="val h"/>
              <a:gd name="f5" fmla="val ss"/>
              <a:gd name="f6" fmla="val 0"/>
              <a:gd name="f7" fmla="val 32840"/>
              <a:gd name="f8" fmla="val 25000"/>
              <a:gd name="f9" fmla="val 35780"/>
              <a:gd name="f10" fmla="+- 0 0 -360"/>
              <a:gd name="f11" fmla="+- 0 0 -270"/>
              <a:gd name="f12" fmla="+- 0 0 -180"/>
              <a:gd name="f13" fmla="+- 0 0 -90"/>
              <a:gd name="f14" fmla="abs f3"/>
              <a:gd name="f15" fmla="abs f4"/>
              <a:gd name="f16" fmla="abs f5"/>
              <a:gd name="f17" fmla="*/ f10 f0 1"/>
              <a:gd name="f18" fmla="*/ f11 f0 1"/>
              <a:gd name="f19" fmla="*/ f12 f0 1"/>
              <a:gd name="f20" fmla="*/ f13 f0 1"/>
              <a:gd name="f21" fmla="?: f14 f3 1"/>
              <a:gd name="f22" fmla="?: f15 f4 1"/>
              <a:gd name="f23" fmla="?: f16 f5 1"/>
              <a:gd name="f24" fmla="*/ f17 1 f2"/>
              <a:gd name="f25" fmla="*/ f18 1 f2"/>
              <a:gd name="f26" fmla="*/ f19 1 f2"/>
              <a:gd name="f27" fmla="*/ f20 1 f2"/>
              <a:gd name="f28" fmla="*/ f21 1 21600"/>
              <a:gd name="f29" fmla="*/ f22 1 21600"/>
              <a:gd name="f30" fmla="*/ 21600 f21 1"/>
              <a:gd name="f31" fmla="*/ 21600 f22 1"/>
              <a:gd name="f32" fmla="+- f24 0 f1"/>
              <a:gd name="f33" fmla="+- f25 0 f1"/>
              <a:gd name="f34" fmla="+- f26 0 f1"/>
              <a:gd name="f35" fmla="+- f27 0 f1"/>
              <a:gd name="f36" fmla="min f29 f28"/>
              <a:gd name="f37" fmla="*/ f30 1 f23"/>
              <a:gd name="f38" fmla="*/ f31 1 f23"/>
              <a:gd name="f39" fmla="val f37"/>
              <a:gd name="f40" fmla="val f38"/>
              <a:gd name="f41" fmla="*/ f6 f36 1"/>
              <a:gd name="f42" fmla="+- f40 0 f6"/>
              <a:gd name="f43" fmla="+- f39 0 f6"/>
              <a:gd name="f44" fmla="*/ f40 f36 1"/>
              <a:gd name="f45" fmla="*/ f39 f36 1"/>
              <a:gd name="f46" fmla="min f43 f42"/>
              <a:gd name="f47" fmla="*/ f46 f9 1"/>
              <a:gd name="f48" fmla="*/ f46 f8 1"/>
              <a:gd name="f49" fmla="*/ f46 f7 1"/>
              <a:gd name="f50" fmla="*/ f47 1 100000"/>
              <a:gd name="f51" fmla="*/ f48 1 50000"/>
              <a:gd name="f52" fmla="*/ f48 1 100000"/>
              <a:gd name="f53" fmla="*/ f49 1 200000"/>
              <a:gd name="f54" fmla="*/ f49 1 100000"/>
              <a:gd name="f55" fmla="+- f39 0 f51"/>
              <a:gd name="f56" fmla="+- f39 0 f52"/>
              <a:gd name="f57" fmla="+- f40 0 f54"/>
              <a:gd name="f58" fmla="+- f50 f40 0"/>
              <a:gd name="f59" fmla="*/ f50 f36 1"/>
              <a:gd name="f60" fmla="+- f56 0 f53"/>
              <a:gd name="f61" fmla="+- f56 f53 0"/>
              <a:gd name="f62" fmla="+- f57 f40 0"/>
              <a:gd name="f63" fmla="*/ f58 1 2"/>
              <a:gd name="f64" fmla="*/ f57 f36 1"/>
              <a:gd name="f65" fmla="*/ f55 f36 1"/>
              <a:gd name="f66" fmla="*/ f56 f36 1"/>
              <a:gd name="f67" fmla="*/ f61 1 2"/>
              <a:gd name="f68" fmla="*/ f62 1 2"/>
              <a:gd name="f69" fmla="*/ f61 f36 1"/>
              <a:gd name="f70" fmla="*/ f60 f36 1"/>
              <a:gd name="f71" fmla="*/ f63 f36 1"/>
              <a:gd name="f72" fmla="*/ f68 f36 1"/>
              <a:gd name="f73" fmla="*/ f67 f36 1"/>
            </a:gdLst>
            <a:ahLst/>
            <a:cxnLst>
              <a:cxn ang="3cd4">
                <a:pos x="hc" y="t"/>
              </a:cxn>
              <a:cxn ang="0">
                <a:pos x="r" y="vc"/>
              </a:cxn>
              <a:cxn ang="cd4">
                <a:pos x="hc" y="b"/>
              </a:cxn>
              <a:cxn ang="cd2">
                <a:pos x="l" y="vc"/>
              </a:cxn>
              <a:cxn ang="f32">
                <a:pos x="f66" y="f41"/>
              </a:cxn>
              <a:cxn ang="f33">
                <a:pos x="f65" y="f59"/>
              </a:cxn>
              <a:cxn ang="f33">
                <a:pos x="f41" y="f72"/>
              </a:cxn>
              <a:cxn ang="f34">
                <a:pos x="f73" y="f44"/>
              </a:cxn>
              <a:cxn ang="f35">
                <a:pos x="f69" y="f71"/>
              </a:cxn>
              <a:cxn ang="f35">
                <a:pos x="f45" y="f59"/>
              </a:cxn>
            </a:cxnLst>
            <a:rect l="f41" t="f64" r="f69" b="f44"/>
            <a:pathLst>
              <a:path>
                <a:moveTo>
                  <a:pt x="f41" y="f64"/>
                </a:moveTo>
                <a:lnTo>
                  <a:pt x="f70" y="f64"/>
                </a:lnTo>
                <a:lnTo>
                  <a:pt x="f70" y="f59"/>
                </a:lnTo>
                <a:lnTo>
                  <a:pt x="f65" y="f59"/>
                </a:lnTo>
                <a:lnTo>
                  <a:pt x="f66" y="f41"/>
                </a:lnTo>
                <a:lnTo>
                  <a:pt x="f45" y="f59"/>
                </a:lnTo>
                <a:lnTo>
                  <a:pt x="f69" y="f59"/>
                </a:lnTo>
                <a:lnTo>
                  <a:pt x="f69" y="f44"/>
                </a:lnTo>
                <a:lnTo>
                  <a:pt x="f41" y="f44"/>
                </a:lnTo>
                <a:close/>
              </a:path>
            </a:pathLst>
          </a:custGeom>
          <a:solidFill>
            <a:srgbClr val="DADFDD"/>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grpSp>
        <p:nvGrpSpPr>
          <p:cNvPr id="8" name="Gruppe 16">
            <a:extLst>
              <a:ext uri="{FF2B5EF4-FFF2-40B4-BE49-F238E27FC236}">
                <a16:creationId xmlns:a16="http://schemas.microsoft.com/office/drawing/2014/main" id="{8E7A7000-88A5-4BB4-96B7-278249C57294}"/>
              </a:ext>
            </a:extLst>
          </p:cNvPr>
          <p:cNvGrpSpPr/>
          <p:nvPr/>
        </p:nvGrpSpPr>
        <p:grpSpPr>
          <a:xfrm>
            <a:off x="2183459" y="1662141"/>
            <a:ext cx="1795406" cy="904579"/>
            <a:chOff x="2183459" y="1662141"/>
            <a:chExt cx="1795406" cy="904579"/>
          </a:xfrm>
        </p:grpSpPr>
        <p:sp>
          <p:nvSpPr>
            <p:cNvPr id="9" name="Rektangel: avrundede hjørner 32">
              <a:extLst>
                <a:ext uri="{FF2B5EF4-FFF2-40B4-BE49-F238E27FC236}">
                  <a16:creationId xmlns:a16="http://schemas.microsoft.com/office/drawing/2014/main" id="{CEC2C12A-555C-4E4F-BD0D-F7D697FBBE27}"/>
                </a:ext>
              </a:extLst>
            </p:cNvPr>
            <p:cNvSpPr/>
            <p:nvPr/>
          </p:nvSpPr>
          <p:spPr>
            <a:xfrm>
              <a:off x="2183459" y="1662141"/>
              <a:ext cx="1795406" cy="904579"/>
            </a:xfrm>
            <a:custGeom>
              <a:avLst>
                <a:gd name="f10" fmla="val 3601"/>
              </a:avLst>
              <a:gdLst>
                <a:gd name="f1" fmla="val 10800000"/>
                <a:gd name="f2" fmla="val 5400000"/>
                <a:gd name="f3" fmla="val 16200000"/>
                <a:gd name="f4" fmla="val w"/>
                <a:gd name="f5" fmla="val h"/>
                <a:gd name="f6" fmla="val ss"/>
                <a:gd name="f7" fmla="val 0"/>
                <a:gd name="f8" fmla="*/ 5419351 1 1725033"/>
                <a:gd name="f9" fmla="val 45"/>
                <a:gd name="f10" fmla="val 3601"/>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ABB7B2"/>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10" name="Rektangel: avrundede hjørner 8">
              <a:extLst>
                <a:ext uri="{FF2B5EF4-FFF2-40B4-BE49-F238E27FC236}">
                  <a16:creationId xmlns:a16="http://schemas.microsoft.com/office/drawing/2014/main" id="{B2F537B4-C9FC-4BBC-B411-92E098A2B747}"/>
                </a:ext>
              </a:extLst>
            </p:cNvPr>
            <p:cNvSpPr txBox="1"/>
            <p:nvPr/>
          </p:nvSpPr>
          <p:spPr>
            <a:xfrm>
              <a:off x="2227624" y="1706306"/>
              <a:ext cx="1707075" cy="816239"/>
            </a:xfrm>
            <a:prstGeom prst="rect">
              <a:avLst/>
            </a:prstGeom>
            <a:noFill/>
            <a:ln cap="flat">
              <a:noFill/>
            </a:ln>
          </p:spPr>
          <p:txBody>
            <a:bodyPr vert="horz" wrap="square" lIns="53336" tIns="53336" rIns="53336" bIns="5333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nb-NO" sz="1400" b="1" i="0" u="none" strike="noStrike" kern="1200" cap="none" spc="0" baseline="0">
                  <a:solidFill>
                    <a:srgbClr val="000000"/>
                  </a:solidFill>
                  <a:uFillTx/>
                  <a:latin typeface="Calibri"/>
                </a:rPr>
                <a:t>Etablere målbilde</a:t>
              </a:r>
            </a:p>
          </p:txBody>
        </p:sp>
      </p:grpSp>
      <p:sp>
        <p:nvSpPr>
          <p:cNvPr id="11" name="Pil: bøyd oppover 17">
            <a:extLst>
              <a:ext uri="{FF2B5EF4-FFF2-40B4-BE49-F238E27FC236}">
                <a16:creationId xmlns:a16="http://schemas.microsoft.com/office/drawing/2014/main" id="{296A4CAF-7288-4AFA-8CDA-BC0205E7E719}"/>
              </a:ext>
            </a:extLst>
          </p:cNvPr>
          <p:cNvSpPr/>
          <p:nvPr/>
        </p:nvSpPr>
        <p:spPr>
          <a:xfrm rot="5400013">
            <a:off x="3830595" y="3529255"/>
            <a:ext cx="767675" cy="873965"/>
          </a:xfrm>
          <a:custGeom>
            <a:avLst/>
            <a:gdLst>
              <a:gd name="f0" fmla="val 10800000"/>
              <a:gd name="f1" fmla="val 5400000"/>
              <a:gd name="f2" fmla="val 180"/>
              <a:gd name="f3" fmla="val w"/>
              <a:gd name="f4" fmla="val h"/>
              <a:gd name="f5" fmla="val ss"/>
              <a:gd name="f6" fmla="val 0"/>
              <a:gd name="f7" fmla="val 32840"/>
              <a:gd name="f8" fmla="val 25000"/>
              <a:gd name="f9" fmla="val 35780"/>
              <a:gd name="f10" fmla="+- 0 0 -360"/>
              <a:gd name="f11" fmla="+- 0 0 -270"/>
              <a:gd name="f12" fmla="+- 0 0 -180"/>
              <a:gd name="f13" fmla="+- 0 0 -90"/>
              <a:gd name="f14" fmla="abs f3"/>
              <a:gd name="f15" fmla="abs f4"/>
              <a:gd name="f16" fmla="abs f5"/>
              <a:gd name="f17" fmla="*/ f10 f0 1"/>
              <a:gd name="f18" fmla="*/ f11 f0 1"/>
              <a:gd name="f19" fmla="*/ f12 f0 1"/>
              <a:gd name="f20" fmla="*/ f13 f0 1"/>
              <a:gd name="f21" fmla="?: f14 f3 1"/>
              <a:gd name="f22" fmla="?: f15 f4 1"/>
              <a:gd name="f23" fmla="?: f16 f5 1"/>
              <a:gd name="f24" fmla="*/ f17 1 f2"/>
              <a:gd name="f25" fmla="*/ f18 1 f2"/>
              <a:gd name="f26" fmla="*/ f19 1 f2"/>
              <a:gd name="f27" fmla="*/ f20 1 f2"/>
              <a:gd name="f28" fmla="*/ f21 1 21600"/>
              <a:gd name="f29" fmla="*/ f22 1 21600"/>
              <a:gd name="f30" fmla="*/ 21600 f21 1"/>
              <a:gd name="f31" fmla="*/ 21600 f22 1"/>
              <a:gd name="f32" fmla="+- f24 0 f1"/>
              <a:gd name="f33" fmla="+- f25 0 f1"/>
              <a:gd name="f34" fmla="+- f26 0 f1"/>
              <a:gd name="f35" fmla="+- f27 0 f1"/>
              <a:gd name="f36" fmla="min f29 f28"/>
              <a:gd name="f37" fmla="*/ f30 1 f23"/>
              <a:gd name="f38" fmla="*/ f31 1 f23"/>
              <a:gd name="f39" fmla="val f37"/>
              <a:gd name="f40" fmla="val f38"/>
              <a:gd name="f41" fmla="*/ f6 f36 1"/>
              <a:gd name="f42" fmla="+- f40 0 f6"/>
              <a:gd name="f43" fmla="+- f39 0 f6"/>
              <a:gd name="f44" fmla="*/ f40 f36 1"/>
              <a:gd name="f45" fmla="*/ f39 f36 1"/>
              <a:gd name="f46" fmla="min f43 f42"/>
              <a:gd name="f47" fmla="*/ f46 f9 1"/>
              <a:gd name="f48" fmla="*/ f46 f8 1"/>
              <a:gd name="f49" fmla="*/ f46 f7 1"/>
              <a:gd name="f50" fmla="*/ f47 1 100000"/>
              <a:gd name="f51" fmla="*/ f48 1 50000"/>
              <a:gd name="f52" fmla="*/ f48 1 100000"/>
              <a:gd name="f53" fmla="*/ f49 1 200000"/>
              <a:gd name="f54" fmla="*/ f49 1 100000"/>
              <a:gd name="f55" fmla="+- f39 0 f51"/>
              <a:gd name="f56" fmla="+- f39 0 f52"/>
              <a:gd name="f57" fmla="+- f40 0 f54"/>
              <a:gd name="f58" fmla="+- f50 f40 0"/>
              <a:gd name="f59" fmla="*/ f50 f36 1"/>
              <a:gd name="f60" fmla="+- f56 0 f53"/>
              <a:gd name="f61" fmla="+- f56 f53 0"/>
              <a:gd name="f62" fmla="+- f57 f40 0"/>
              <a:gd name="f63" fmla="*/ f58 1 2"/>
              <a:gd name="f64" fmla="*/ f57 f36 1"/>
              <a:gd name="f65" fmla="*/ f55 f36 1"/>
              <a:gd name="f66" fmla="*/ f56 f36 1"/>
              <a:gd name="f67" fmla="*/ f61 1 2"/>
              <a:gd name="f68" fmla="*/ f62 1 2"/>
              <a:gd name="f69" fmla="*/ f61 f36 1"/>
              <a:gd name="f70" fmla="*/ f60 f36 1"/>
              <a:gd name="f71" fmla="*/ f63 f36 1"/>
              <a:gd name="f72" fmla="*/ f68 f36 1"/>
              <a:gd name="f73" fmla="*/ f67 f36 1"/>
            </a:gdLst>
            <a:ahLst/>
            <a:cxnLst>
              <a:cxn ang="3cd4">
                <a:pos x="hc" y="t"/>
              </a:cxn>
              <a:cxn ang="0">
                <a:pos x="r" y="vc"/>
              </a:cxn>
              <a:cxn ang="cd4">
                <a:pos x="hc" y="b"/>
              </a:cxn>
              <a:cxn ang="cd2">
                <a:pos x="l" y="vc"/>
              </a:cxn>
              <a:cxn ang="f32">
                <a:pos x="f66" y="f41"/>
              </a:cxn>
              <a:cxn ang="f33">
                <a:pos x="f65" y="f59"/>
              </a:cxn>
              <a:cxn ang="f33">
                <a:pos x="f41" y="f72"/>
              </a:cxn>
              <a:cxn ang="f34">
                <a:pos x="f73" y="f44"/>
              </a:cxn>
              <a:cxn ang="f35">
                <a:pos x="f69" y="f71"/>
              </a:cxn>
              <a:cxn ang="f35">
                <a:pos x="f45" y="f59"/>
              </a:cxn>
            </a:cxnLst>
            <a:rect l="f41" t="f64" r="f69" b="f44"/>
            <a:pathLst>
              <a:path>
                <a:moveTo>
                  <a:pt x="f41" y="f64"/>
                </a:moveTo>
                <a:lnTo>
                  <a:pt x="f70" y="f64"/>
                </a:lnTo>
                <a:lnTo>
                  <a:pt x="f70" y="f59"/>
                </a:lnTo>
                <a:lnTo>
                  <a:pt x="f65" y="f59"/>
                </a:lnTo>
                <a:lnTo>
                  <a:pt x="f66" y="f41"/>
                </a:lnTo>
                <a:lnTo>
                  <a:pt x="f45" y="f59"/>
                </a:lnTo>
                <a:lnTo>
                  <a:pt x="f69" y="f59"/>
                </a:lnTo>
                <a:lnTo>
                  <a:pt x="f69" y="f44"/>
                </a:lnTo>
                <a:lnTo>
                  <a:pt x="f41" y="f44"/>
                </a:lnTo>
                <a:close/>
              </a:path>
            </a:pathLst>
          </a:custGeom>
          <a:solidFill>
            <a:srgbClr val="DADFDD"/>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grpSp>
        <p:nvGrpSpPr>
          <p:cNvPr id="12" name="Gruppe 18">
            <a:extLst>
              <a:ext uri="{FF2B5EF4-FFF2-40B4-BE49-F238E27FC236}">
                <a16:creationId xmlns:a16="http://schemas.microsoft.com/office/drawing/2014/main" id="{101F2FC6-90A5-44CD-910A-E27AC2F24154}"/>
              </a:ext>
            </a:extLst>
          </p:cNvPr>
          <p:cNvGrpSpPr/>
          <p:nvPr/>
        </p:nvGrpSpPr>
        <p:grpSpPr>
          <a:xfrm>
            <a:off x="3375663" y="2678277"/>
            <a:ext cx="1795406" cy="904579"/>
            <a:chOff x="3375663" y="2678277"/>
            <a:chExt cx="1795406" cy="904579"/>
          </a:xfrm>
        </p:grpSpPr>
        <p:sp>
          <p:nvSpPr>
            <p:cNvPr id="13" name="Rektangel: avrundede hjørner 30">
              <a:extLst>
                <a:ext uri="{FF2B5EF4-FFF2-40B4-BE49-F238E27FC236}">
                  <a16:creationId xmlns:a16="http://schemas.microsoft.com/office/drawing/2014/main" id="{603404BF-001B-4B28-B6D2-039A9BD4C713}"/>
                </a:ext>
              </a:extLst>
            </p:cNvPr>
            <p:cNvSpPr/>
            <p:nvPr/>
          </p:nvSpPr>
          <p:spPr>
            <a:xfrm>
              <a:off x="3375663" y="2678277"/>
              <a:ext cx="1795406" cy="904579"/>
            </a:xfrm>
            <a:custGeom>
              <a:avLst>
                <a:gd name="f10" fmla="val 3601"/>
              </a:avLst>
              <a:gdLst>
                <a:gd name="f1" fmla="val 10800000"/>
                <a:gd name="f2" fmla="val 5400000"/>
                <a:gd name="f3" fmla="val 16200000"/>
                <a:gd name="f4" fmla="val w"/>
                <a:gd name="f5" fmla="val h"/>
                <a:gd name="f6" fmla="val ss"/>
                <a:gd name="f7" fmla="val 0"/>
                <a:gd name="f8" fmla="*/ 5419351 1 1725033"/>
                <a:gd name="f9" fmla="val 45"/>
                <a:gd name="f10" fmla="val 3601"/>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ABB7B2"/>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14" name="Rektangel: avrundede hjørner 11">
              <a:extLst>
                <a:ext uri="{FF2B5EF4-FFF2-40B4-BE49-F238E27FC236}">
                  <a16:creationId xmlns:a16="http://schemas.microsoft.com/office/drawing/2014/main" id="{A1A5723C-E667-4A85-BEB5-BB617A5B9164}"/>
                </a:ext>
              </a:extLst>
            </p:cNvPr>
            <p:cNvSpPr txBox="1"/>
            <p:nvPr/>
          </p:nvSpPr>
          <p:spPr>
            <a:xfrm>
              <a:off x="3419828" y="2722443"/>
              <a:ext cx="1707075" cy="816239"/>
            </a:xfrm>
            <a:prstGeom prst="rect">
              <a:avLst/>
            </a:prstGeom>
            <a:noFill/>
            <a:ln cap="flat">
              <a:noFill/>
            </a:ln>
          </p:spPr>
          <p:txBody>
            <a:bodyPr vert="horz" wrap="square" lIns="53336" tIns="53336" rIns="53336" bIns="5333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nb-NO" sz="1400" b="1" i="0" u="none" strike="noStrike" kern="1200" cap="none" spc="0" baseline="0">
                  <a:solidFill>
                    <a:srgbClr val="000000"/>
                  </a:solidFill>
                  <a:uFillTx/>
                  <a:latin typeface="Calibri"/>
                </a:rPr>
                <a:t>Beskrive ulike konsept</a:t>
              </a:r>
            </a:p>
          </p:txBody>
        </p:sp>
      </p:grpSp>
      <p:sp>
        <p:nvSpPr>
          <p:cNvPr id="15" name="Pil: bøyd oppover 19">
            <a:extLst>
              <a:ext uri="{FF2B5EF4-FFF2-40B4-BE49-F238E27FC236}">
                <a16:creationId xmlns:a16="http://schemas.microsoft.com/office/drawing/2014/main" id="{D40AD9EC-1486-4CC7-AB96-7E94E678F021}"/>
              </a:ext>
            </a:extLst>
          </p:cNvPr>
          <p:cNvSpPr/>
          <p:nvPr/>
        </p:nvSpPr>
        <p:spPr>
          <a:xfrm rot="5400013">
            <a:off x="5022808" y="4545391"/>
            <a:ext cx="767675" cy="873965"/>
          </a:xfrm>
          <a:custGeom>
            <a:avLst/>
            <a:gdLst>
              <a:gd name="f0" fmla="val 10800000"/>
              <a:gd name="f1" fmla="val 5400000"/>
              <a:gd name="f2" fmla="val 180"/>
              <a:gd name="f3" fmla="val w"/>
              <a:gd name="f4" fmla="val h"/>
              <a:gd name="f5" fmla="val ss"/>
              <a:gd name="f6" fmla="val 0"/>
              <a:gd name="f7" fmla="val 32840"/>
              <a:gd name="f8" fmla="val 25000"/>
              <a:gd name="f9" fmla="val 35780"/>
              <a:gd name="f10" fmla="+- 0 0 -360"/>
              <a:gd name="f11" fmla="+- 0 0 -270"/>
              <a:gd name="f12" fmla="+- 0 0 -180"/>
              <a:gd name="f13" fmla="+- 0 0 -90"/>
              <a:gd name="f14" fmla="abs f3"/>
              <a:gd name="f15" fmla="abs f4"/>
              <a:gd name="f16" fmla="abs f5"/>
              <a:gd name="f17" fmla="*/ f10 f0 1"/>
              <a:gd name="f18" fmla="*/ f11 f0 1"/>
              <a:gd name="f19" fmla="*/ f12 f0 1"/>
              <a:gd name="f20" fmla="*/ f13 f0 1"/>
              <a:gd name="f21" fmla="?: f14 f3 1"/>
              <a:gd name="f22" fmla="?: f15 f4 1"/>
              <a:gd name="f23" fmla="?: f16 f5 1"/>
              <a:gd name="f24" fmla="*/ f17 1 f2"/>
              <a:gd name="f25" fmla="*/ f18 1 f2"/>
              <a:gd name="f26" fmla="*/ f19 1 f2"/>
              <a:gd name="f27" fmla="*/ f20 1 f2"/>
              <a:gd name="f28" fmla="*/ f21 1 21600"/>
              <a:gd name="f29" fmla="*/ f22 1 21600"/>
              <a:gd name="f30" fmla="*/ 21600 f21 1"/>
              <a:gd name="f31" fmla="*/ 21600 f22 1"/>
              <a:gd name="f32" fmla="+- f24 0 f1"/>
              <a:gd name="f33" fmla="+- f25 0 f1"/>
              <a:gd name="f34" fmla="+- f26 0 f1"/>
              <a:gd name="f35" fmla="+- f27 0 f1"/>
              <a:gd name="f36" fmla="min f29 f28"/>
              <a:gd name="f37" fmla="*/ f30 1 f23"/>
              <a:gd name="f38" fmla="*/ f31 1 f23"/>
              <a:gd name="f39" fmla="val f37"/>
              <a:gd name="f40" fmla="val f38"/>
              <a:gd name="f41" fmla="*/ f6 f36 1"/>
              <a:gd name="f42" fmla="+- f40 0 f6"/>
              <a:gd name="f43" fmla="+- f39 0 f6"/>
              <a:gd name="f44" fmla="*/ f40 f36 1"/>
              <a:gd name="f45" fmla="*/ f39 f36 1"/>
              <a:gd name="f46" fmla="min f43 f42"/>
              <a:gd name="f47" fmla="*/ f46 f9 1"/>
              <a:gd name="f48" fmla="*/ f46 f8 1"/>
              <a:gd name="f49" fmla="*/ f46 f7 1"/>
              <a:gd name="f50" fmla="*/ f47 1 100000"/>
              <a:gd name="f51" fmla="*/ f48 1 50000"/>
              <a:gd name="f52" fmla="*/ f48 1 100000"/>
              <a:gd name="f53" fmla="*/ f49 1 200000"/>
              <a:gd name="f54" fmla="*/ f49 1 100000"/>
              <a:gd name="f55" fmla="+- f39 0 f51"/>
              <a:gd name="f56" fmla="+- f39 0 f52"/>
              <a:gd name="f57" fmla="+- f40 0 f54"/>
              <a:gd name="f58" fmla="+- f50 f40 0"/>
              <a:gd name="f59" fmla="*/ f50 f36 1"/>
              <a:gd name="f60" fmla="+- f56 0 f53"/>
              <a:gd name="f61" fmla="+- f56 f53 0"/>
              <a:gd name="f62" fmla="+- f57 f40 0"/>
              <a:gd name="f63" fmla="*/ f58 1 2"/>
              <a:gd name="f64" fmla="*/ f57 f36 1"/>
              <a:gd name="f65" fmla="*/ f55 f36 1"/>
              <a:gd name="f66" fmla="*/ f56 f36 1"/>
              <a:gd name="f67" fmla="*/ f61 1 2"/>
              <a:gd name="f68" fmla="*/ f62 1 2"/>
              <a:gd name="f69" fmla="*/ f61 f36 1"/>
              <a:gd name="f70" fmla="*/ f60 f36 1"/>
              <a:gd name="f71" fmla="*/ f63 f36 1"/>
              <a:gd name="f72" fmla="*/ f68 f36 1"/>
              <a:gd name="f73" fmla="*/ f67 f36 1"/>
            </a:gdLst>
            <a:ahLst/>
            <a:cxnLst>
              <a:cxn ang="3cd4">
                <a:pos x="hc" y="t"/>
              </a:cxn>
              <a:cxn ang="0">
                <a:pos x="r" y="vc"/>
              </a:cxn>
              <a:cxn ang="cd4">
                <a:pos x="hc" y="b"/>
              </a:cxn>
              <a:cxn ang="cd2">
                <a:pos x="l" y="vc"/>
              </a:cxn>
              <a:cxn ang="f32">
                <a:pos x="f66" y="f41"/>
              </a:cxn>
              <a:cxn ang="f33">
                <a:pos x="f65" y="f59"/>
              </a:cxn>
              <a:cxn ang="f33">
                <a:pos x="f41" y="f72"/>
              </a:cxn>
              <a:cxn ang="f34">
                <a:pos x="f73" y="f44"/>
              </a:cxn>
              <a:cxn ang="f35">
                <a:pos x="f69" y="f71"/>
              </a:cxn>
              <a:cxn ang="f35">
                <a:pos x="f45" y="f59"/>
              </a:cxn>
            </a:cxnLst>
            <a:rect l="f41" t="f64" r="f69" b="f44"/>
            <a:pathLst>
              <a:path>
                <a:moveTo>
                  <a:pt x="f41" y="f64"/>
                </a:moveTo>
                <a:lnTo>
                  <a:pt x="f70" y="f64"/>
                </a:lnTo>
                <a:lnTo>
                  <a:pt x="f70" y="f59"/>
                </a:lnTo>
                <a:lnTo>
                  <a:pt x="f65" y="f59"/>
                </a:lnTo>
                <a:lnTo>
                  <a:pt x="f66" y="f41"/>
                </a:lnTo>
                <a:lnTo>
                  <a:pt x="f45" y="f59"/>
                </a:lnTo>
                <a:lnTo>
                  <a:pt x="f69" y="f59"/>
                </a:lnTo>
                <a:lnTo>
                  <a:pt x="f69" y="f44"/>
                </a:lnTo>
                <a:lnTo>
                  <a:pt x="f41" y="f44"/>
                </a:lnTo>
                <a:close/>
              </a:path>
            </a:pathLst>
          </a:custGeom>
          <a:solidFill>
            <a:srgbClr val="DADFDD"/>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grpSp>
        <p:nvGrpSpPr>
          <p:cNvPr id="16" name="Gruppe 20">
            <a:extLst>
              <a:ext uri="{FF2B5EF4-FFF2-40B4-BE49-F238E27FC236}">
                <a16:creationId xmlns:a16="http://schemas.microsoft.com/office/drawing/2014/main" id="{1EE8E575-087A-4F84-AB6D-F10000097C96}"/>
              </a:ext>
            </a:extLst>
          </p:cNvPr>
          <p:cNvGrpSpPr/>
          <p:nvPr/>
        </p:nvGrpSpPr>
        <p:grpSpPr>
          <a:xfrm>
            <a:off x="4567866" y="3694413"/>
            <a:ext cx="1795406" cy="904579"/>
            <a:chOff x="4567866" y="3694413"/>
            <a:chExt cx="1795406" cy="904579"/>
          </a:xfrm>
        </p:grpSpPr>
        <p:sp>
          <p:nvSpPr>
            <p:cNvPr id="17" name="Rektangel: avrundede hjørner 28">
              <a:extLst>
                <a:ext uri="{FF2B5EF4-FFF2-40B4-BE49-F238E27FC236}">
                  <a16:creationId xmlns:a16="http://schemas.microsoft.com/office/drawing/2014/main" id="{6D2FA74E-02D5-4607-8E7C-970144E29723}"/>
                </a:ext>
              </a:extLst>
            </p:cNvPr>
            <p:cNvSpPr/>
            <p:nvPr/>
          </p:nvSpPr>
          <p:spPr>
            <a:xfrm>
              <a:off x="4567866" y="3694413"/>
              <a:ext cx="1795406" cy="904579"/>
            </a:xfrm>
            <a:custGeom>
              <a:avLst>
                <a:gd name="f10" fmla="val 3601"/>
              </a:avLst>
              <a:gdLst>
                <a:gd name="f1" fmla="val 10800000"/>
                <a:gd name="f2" fmla="val 5400000"/>
                <a:gd name="f3" fmla="val 16200000"/>
                <a:gd name="f4" fmla="val w"/>
                <a:gd name="f5" fmla="val h"/>
                <a:gd name="f6" fmla="val ss"/>
                <a:gd name="f7" fmla="val 0"/>
                <a:gd name="f8" fmla="*/ 5419351 1 1725033"/>
                <a:gd name="f9" fmla="val 45"/>
                <a:gd name="f10" fmla="val 3601"/>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ABB7B2"/>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18" name="Rektangel: avrundede hjørner 14">
              <a:extLst>
                <a:ext uri="{FF2B5EF4-FFF2-40B4-BE49-F238E27FC236}">
                  <a16:creationId xmlns:a16="http://schemas.microsoft.com/office/drawing/2014/main" id="{9F00F73D-8CB9-4FCB-B9A4-D44D72AC7290}"/>
                </a:ext>
              </a:extLst>
            </p:cNvPr>
            <p:cNvSpPr txBox="1"/>
            <p:nvPr/>
          </p:nvSpPr>
          <p:spPr>
            <a:xfrm>
              <a:off x="4612032" y="3738579"/>
              <a:ext cx="1707075" cy="816239"/>
            </a:xfrm>
            <a:prstGeom prst="rect">
              <a:avLst/>
            </a:prstGeom>
            <a:noFill/>
            <a:ln cap="flat">
              <a:noFill/>
            </a:ln>
          </p:spPr>
          <p:txBody>
            <a:bodyPr vert="horz" wrap="square" lIns="53336" tIns="53336" rIns="53336" bIns="5333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nb-NO" sz="1400" b="1" i="0" u="none" strike="noStrike" kern="1200" cap="none" spc="0" baseline="0">
                  <a:solidFill>
                    <a:srgbClr val="000000"/>
                  </a:solidFill>
                  <a:uFillTx/>
                  <a:latin typeface="Calibri"/>
                </a:rPr>
                <a:t>Utrede behov for teknologistøtte</a:t>
              </a:r>
            </a:p>
          </p:txBody>
        </p:sp>
      </p:grpSp>
      <p:sp>
        <p:nvSpPr>
          <p:cNvPr id="19" name="Pil: bøyd oppover 21">
            <a:extLst>
              <a:ext uri="{FF2B5EF4-FFF2-40B4-BE49-F238E27FC236}">
                <a16:creationId xmlns:a16="http://schemas.microsoft.com/office/drawing/2014/main" id="{35C0A64B-DE64-4103-957C-CEF291C255B8}"/>
              </a:ext>
            </a:extLst>
          </p:cNvPr>
          <p:cNvSpPr/>
          <p:nvPr/>
        </p:nvSpPr>
        <p:spPr>
          <a:xfrm rot="5400013">
            <a:off x="6215011" y="5561536"/>
            <a:ext cx="767675" cy="873965"/>
          </a:xfrm>
          <a:custGeom>
            <a:avLst/>
            <a:gdLst>
              <a:gd name="f0" fmla="val 10800000"/>
              <a:gd name="f1" fmla="val 5400000"/>
              <a:gd name="f2" fmla="val 180"/>
              <a:gd name="f3" fmla="val w"/>
              <a:gd name="f4" fmla="val h"/>
              <a:gd name="f5" fmla="val ss"/>
              <a:gd name="f6" fmla="val 0"/>
              <a:gd name="f7" fmla="val 32840"/>
              <a:gd name="f8" fmla="val 25000"/>
              <a:gd name="f9" fmla="val 35780"/>
              <a:gd name="f10" fmla="+- 0 0 -360"/>
              <a:gd name="f11" fmla="+- 0 0 -270"/>
              <a:gd name="f12" fmla="+- 0 0 -180"/>
              <a:gd name="f13" fmla="+- 0 0 -90"/>
              <a:gd name="f14" fmla="abs f3"/>
              <a:gd name="f15" fmla="abs f4"/>
              <a:gd name="f16" fmla="abs f5"/>
              <a:gd name="f17" fmla="*/ f10 f0 1"/>
              <a:gd name="f18" fmla="*/ f11 f0 1"/>
              <a:gd name="f19" fmla="*/ f12 f0 1"/>
              <a:gd name="f20" fmla="*/ f13 f0 1"/>
              <a:gd name="f21" fmla="?: f14 f3 1"/>
              <a:gd name="f22" fmla="?: f15 f4 1"/>
              <a:gd name="f23" fmla="?: f16 f5 1"/>
              <a:gd name="f24" fmla="*/ f17 1 f2"/>
              <a:gd name="f25" fmla="*/ f18 1 f2"/>
              <a:gd name="f26" fmla="*/ f19 1 f2"/>
              <a:gd name="f27" fmla="*/ f20 1 f2"/>
              <a:gd name="f28" fmla="*/ f21 1 21600"/>
              <a:gd name="f29" fmla="*/ f22 1 21600"/>
              <a:gd name="f30" fmla="*/ 21600 f21 1"/>
              <a:gd name="f31" fmla="*/ 21600 f22 1"/>
              <a:gd name="f32" fmla="+- f24 0 f1"/>
              <a:gd name="f33" fmla="+- f25 0 f1"/>
              <a:gd name="f34" fmla="+- f26 0 f1"/>
              <a:gd name="f35" fmla="+- f27 0 f1"/>
              <a:gd name="f36" fmla="min f29 f28"/>
              <a:gd name="f37" fmla="*/ f30 1 f23"/>
              <a:gd name="f38" fmla="*/ f31 1 f23"/>
              <a:gd name="f39" fmla="val f37"/>
              <a:gd name="f40" fmla="val f38"/>
              <a:gd name="f41" fmla="*/ f6 f36 1"/>
              <a:gd name="f42" fmla="+- f40 0 f6"/>
              <a:gd name="f43" fmla="+- f39 0 f6"/>
              <a:gd name="f44" fmla="*/ f40 f36 1"/>
              <a:gd name="f45" fmla="*/ f39 f36 1"/>
              <a:gd name="f46" fmla="min f43 f42"/>
              <a:gd name="f47" fmla="*/ f46 f9 1"/>
              <a:gd name="f48" fmla="*/ f46 f8 1"/>
              <a:gd name="f49" fmla="*/ f46 f7 1"/>
              <a:gd name="f50" fmla="*/ f47 1 100000"/>
              <a:gd name="f51" fmla="*/ f48 1 50000"/>
              <a:gd name="f52" fmla="*/ f48 1 100000"/>
              <a:gd name="f53" fmla="*/ f49 1 200000"/>
              <a:gd name="f54" fmla="*/ f49 1 100000"/>
              <a:gd name="f55" fmla="+- f39 0 f51"/>
              <a:gd name="f56" fmla="+- f39 0 f52"/>
              <a:gd name="f57" fmla="+- f40 0 f54"/>
              <a:gd name="f58" fmla="+- f50 f40 0"/>
              <a:gd name="f59" fmla="*/ f50 f36 1"/>
              <a:gd name="f60" fmla="+- f56 0 f53"/>
              <a:gd name="f61" fmla="+- f56 f53 0"/>
              <a:gd name="f62" fmla="+- f57 f40 0"/>
              <a:gd name="f63" fmla="*/ f58 1 2"/>
              <a:gd name="f64" fmla="*/ f57 f36 1"/>
              <a:gd name="f65" fmla="*/ f55 f36 1"/>
              <a:gd name="f66" fmla="*/ f56 f36 1"/>
              <a:gd name="f67" fmla="*/ f61 1 2"/>
              <a:gd name="f68" fmla="*/ f62 1 2"/>
              <a:gd name="f69" fmla="*/ f61 f36 1"/>
              <a:gd name="f70" fmla="*/ f60 f36 1"/>
              <a:gd name="f71" fmla="*/ f63 f36 1"/>
              <a:gd name="f72" fmla="*/ f68 f36 1"/>
              <a:gd name="f73" fmla="*/ f67 f36 1"/>
            </a:gdLst>
            <a:ahLst/>
            <a:cxnLst>
              <a:cxn ang="3cd4">
                <a:pos x="hc" y="t"/>
              </a:cxn>
              <a:cxn ang="0">
                <a:pos x="r" y="vc"/>
              </a:cxn>
              <a:cxn ang="cd4">
                <a:pos x="hc" y="b"/>
              </a:cxn>
              <a:cxn ang="cd2">
                <a:pos x="l" y="vc"/>
              </a:cxn>
              <a:cxn ang="f32">
                <a:pos x="f66" y="f41"/>
              </a:cxn>
              <a:cxn ang="f33">
                <a:pos x="f65" y="f59"/>
              </a:cxn>
              <a:cxn ang="f33">
                <a:pos x="f41" y="f72"/>
              </a:cxn>
              <a:cxn ang="f34">
                <a:pos x="f73" y="f44"/>
              </a:cxn>
              <a:cxn ang="f35">
                <a:pos x="f69" y="f71"/>
              </a:cxn>
              <a:cxn ang="f35">
                <a:pos x="f45" y="f59"/>
              </a:cxn>
            </a:cxnLst>
            <a:rect l="f41" t="f64" r="f69" b="f44"/>
            <a:pathLst>
              <a:path>
                <a:moveTo>
                  <a:pt x="f41" y="f64"/>
                </a:moveTo>
                <a:lnTo>
                  <a:pt x="f70" y="f64"/>
                </a:lnTo>
                <a:lnTo>
                  <a:pt x="f70" y="f59"/>
                </a:lnTo>
                <a:lnTo>
                  <a:pt x="f65" y="f59"/>
                </a:lnTo>
                <a:lnTo>
                  <a:pt x="f66" y="f41"/>
                </a:lnTo>
                <a:lnTo>
                  <a:pt x="f45" y="f59"/>
                </a:lnTo>
                <a:lnTo>
                  <a:pt x="f69" y="f59"/>
                </a:lnTo>
                <a:lnTo>
                  <a:pt x="f69" y="f44"/>
                </a:lnTo>
                <a:lnTo>
                  <a:pt x="f41" y="f44"/>
                </a:lnTo>
                <a:close/>
              </a:path>
            </a:pathLst>
          </a:custGeom>
          <a:solidFill>
            <a:srgbClr val="DADFDD"/>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grpSp>
        <p:nvGrpSpPr>
          <p:cNvPr id="20" name="Gruppe 22">
            <a:extLst>
              <a:ext uri="{FF2B5EF4-FFF2-40B4-BE49-F238E27FC236}">
                <a16:creationId xmlns:a16="http://schemas.microsoft.com/office/drawing/2014/main" id="{053B51C0-C882-437D-8C8F-ADC732089F08}"/>
              </a:ext>
            </a:extLst>
          </p:cNvPr>
          <p:cNvGrpSpPr/>
          <p:nvPr/>
        </p:nvGrpSpPr>
        <p:grpSpPr>
          <a:xfrm>
            <a:off x="5760079" y="4710549"/>
            <a:ext cx="1795406" cy="904579"/>
            <a:chOff x="5760079" y="4710549"/>
            <a:chExt cx="1795406" cy="904579"/>
          </a:xfrm>
        </p:grpSpPr>
        <p:sp>
          <p:nvSpPr>
            <p:cNvPr id="21" name="Rektangel: avrundede hjørner 26">
              <a:extLst>
                <a:ext uri="{FF2B5EF4-FFF2-40B4-BE49-F238E27FC236}">
                  <a16:creationId xmlns:a16="http://schemas.microsoft.com/office/drawing/2014/main" id="{9DDBF783-25A6-48DD-8D84-033EF312CF94}"/>
                </a:ext>
              </a:extLst>
            </p:cNvPr>
            <p:cNvSpPr/>
            <p:nvPr/>
          </p:nvSpPr>
          <p:spPr>
            <a:xfrm>
              <a:off x="5760079" y="4710549"/>
              <a:ext cx="1795406" cy="904579"/>
            </a:xfrm>
            <a:custGeom>
              <a:avLst>
                <a:gd name="f10" fmla="val 3601"/>
              </a:avLst>
              <a:gdLst>
                <a:gd name="f1" fmla="val 10800000"/>
                <a:gd name="f2" fmla="val 5400000"/>
                <a:gd name="f3" fmla="val 16200000"/>
                <a:gd name="f4" fmla="val w"/>
                <a:gd name="f5" fmla="val h"/>
                <a:gd name="f6" fmla="val ss"/>
                <a:gd name="f7" fmla="val 0"/>
                <a:gd name="f8" fmla="*/ 5419351 1 1725033"/>
                <a:gd name="f9" fmla="val 45"/>
                <a:gd name="f10" fmla="val 3601"/>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ABB7B2"/>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22" name="Rektangel: avrundede hjørner 17">
              <a:extLst>
                <a:ext uri="{FF2B5EF4-FFF2-40B4-BE49-F238E27FC236}">
                  <a16:creationId xmlns:a16="http://schemas.microsoft.com/office/drawing/2014/main" id="{84E03E32-C4F3-4DAB-8A7D-21F4BDDFFC00}"/>
                </a:ext>
              </a:extLst>
            </p:cNvPr>
            <p:cNvSpPr txBox="1"/>
            <p:nvPr/>
          </p:nvSpPr>
          <p:spPr>
            <a:xfrm>
              <a:off x="5804245" y="4754715"/>
              <a:ext cx="1707075" cy="816239"/>
            </a:xfrm>
            <a:prstGeom prst="rect">
              <a:avLst/>
            </a:prstGeom>
            <a:noFill/>
            <a:ln cap="flat">
              <a:noFill/>
            </a:ln>
          </p:spPr>
          <p:txBody>
            <a:bodyPr vert="horz" wrap="square" lIns="53336" tIns="53336" rIns="53336" bIns="5333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nb-NO" sz="1400" b="1" i="0" u="none" strike="noStrike" kern="1200" cap="none" spc="0" baseline="0">
                  <a:solidFill>
                    <a:srgbClr val="000000"/>
                  </a:solidFill>
                  <a:uFillTx/>
                  <a:latin typeface="Calibri"/>
                </a:rPr>
                <a:t>Velge konsept</a:t>
              </a:r>
            </a:p>
          </p:txBody>
        </p:sp>
      </p:grpSp>
      <p:grpSp>
        <p:nvGrpSpPr>
          <p:cNvPr id="23" name="Gruppe 23">
            <a:extLst>
              <a:ext uri="{FF2B5EF4-FFF2-40B4-BE49-F238E27FC236}">
                <a16:creationId xmlns:a16="http://schemas.microsoft.com/office/drawing/2014/main" id="{86BC37CB-27B6-4399-B8B7-C8CCBAF65DD5}"/>
              </a:ext>
            </a:extLst>
          </p:cNvPr>
          <p:cNvGrpSpPr/>
          <p:nvPr/>
        </p:nvGrpSpPr>
        <p:grpSpPr>
          <a:xfrm>
            <a:off x="6952283" y="5726686"/>
            <a:ext cx="1795406" cy="904579"/>
            <a:chOff x="6952283" y="5726686"/>
            <a:chExt cx="1795406" cy="904579"/>
          </a:xfrm>
        </p:grpSpPr>
        <p:sp>
          <p:nvSpPr>
            <p:cNvPr id="24" name="Rektangel: avrundede hjørner 24">
              <a:extLst>
                <a:ext uri="{FF2B5EF4-FFF2-40B4-BE49-F238E27FC236}">
                  <a16:creationId xmlns:a16="http://schemas.microsoft.com/office/drawing/2014/main" id="{B8745BB5-AC0C-4AA1-AF76-7B80A120473C}"/>
                </a:ext>
              </a:extLst>
            </p:cNvPr>
            <p:cNvSpPr/>
            <p:nvPr/>
          </p:nvSpPr>
          <p:spPr>
            <a:xfrm>
              <a:off x="6952283" y="5726686"/>
              <a:ext cx="1795406" cy="904579"/>
            </a:xfrm>
            <a:custGeom>
              <a:avLst>
                <a:gd name="f10" fmla="val 3601"/>
              </a:avLst>
              <a:gdLst>
                <a:gd name="f1" fmla="val 10800000"/>
                <a:gd name="f2" fmla="val 5400000"/>
                <a:gd name="f3" fmla="val 16200000"/>
                <a:gd name="f4" fmla="val w"/>
                <a:gd name="f5" fmla="val h"/>
                <a:gd name="f6" fmla="val ss"/>
                <a:gd name="f7" fmla="val 0"/>
                <a:gd name="f8" fmla="*/ 5419351 1 1725033"/>
                <a:gd name="f9" fmla="val 45"/>
                <a:gd name="f10" fmla="val 3601"/>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ABB7B2"/>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25" name="Rektangel: avrundede hjørner 19">
              <a:extLst>
                <a:ext uri="{FF2B5EF4-FFF2-40B4-BE49-F238E27FC236}">
                  <a16:creationId xmlns:a16="http://schemas.microsoft.com/office/drawing/2014/main" id="{EBE83623-0B37-4ED9-8BF7-814D430B89BF}"/>
                </a:ext>
              </a:extLst>
            </p:cNvPr>
            <p:cNvSpPr txBox="1"/>
            <p:nvPr/>
          </p:nvSpPr>
          <p:spPr>
            <a:xfrm>
              <a:off x="6996449" y="5770851"/>
              <a:ext cx="1707075" cy="816239"/>
            </a:xfrm>
            <a:prstGeom prst="rect">
              <a:avLst/>
            </a:prstGeom>
            <a:noFill/>
            <a:ln cap="flat">
              <a:noFill/>
            </a:ln>
          </p:spPr>
          <p:txBody>
            <a:bodyPr vert="horz" wrap="square" lIns="53336" tIns="53336" rIns="53336" bIns="5333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nb-NO" sz="1400" b="1" i="0" u="none" strike="noStrike" kern="1200" cap="none" spc="0" baseline="0">
                  <a:solidFill>
                    <a:srgbClr val="000000"/>
                  </a:solidFill>
                  <a:uFillTx/>
                  <a:latin typeface="Calibri"/>
                </a:rPr>
                <a:t>Etablere beslutnings-grunnlag</a:t>
              </a:r>
            </a:p>
          </p:txBody>
        </p:sp>
      </p:grpSp>
      <p:grpSp>
        <p:nvGrpSpPr>
          <p:cNvPr id="26" name="Gruppe 59">
            <a:extLst>
              <a:ext uri="{FF2B5EF4-FFF2-40B4-BE49-F238E27FC236}">
                <a16:creationId xmlns:a16="http://schemas.microsoft.com/office/drawing/2014/main" id="{495FE446-5CCC-45F1-8390-DE20B5E515C7}"/>
              </a:ext>
            </a:extLst>
          </p:cNvPr>
          <p:cNvGrpSpPr/>
          <p:nvPr/>
        </p:nvGrpSpPr>
        <p:grpSpPr>
          <a:xfrm>
            <a:off x="7555486" y="2634112"/>
            <a:ext cx="2583061" cy="904579"/>
            <a:chOff x="7555486" y="2634112"/>
            <a:chExt cx="2583061" cy="904579"/>
          </a:xfrm>
        </p:grpSpPr>
        <p:sp>
          <p:nvSpPr>
            <p:cNvPr id="27" name="Rektangel: avrundede hjørner 60">
              <a:extLst>
                <a:ext uri="{FF2B5EF4-FFF2-40B4-BE49-F238E27FC236}">
                  <a16:creationId xmlns:a16="http://schemas.microsoft.com/office/drawing/2014/main" id="{FC2A1D32-3D67-4645-AE17-8689FF4DC305}"/>
                </a:ext>
              </a:extLst>
            </p:cNvPr>
            <p:cNvSpPr/>
            <p:nvPr/>
          </p:nvSpPr>
          <p:spPr>
            <a:xfrm>
              <a:off x="7555486" y="2634112"/>
              <a:ext cx="2583061" cy="904579"/>
            </a:xfrm>
            <a:custGeom>
              <a:avLst>
                <a:gd name="f10" fmla="val 3601"/>
              </a:avLst>
              <a:gdLst>
                <a:gd name="f1" fmla="val 10800000"/>
                <a:gd name="f2" fmla="val 5400000"/>
                <a:gd name="f3" fmla="val 16200000"/>
                <a:gd name="f4" fmla="val w"/>
                <a:gd name="f5" fmla="val h"/>
                <a:gd name="f6" fmla="val ss"/>
                <a:gd name="f7" fmla="val 0"/>
                <a:gd name="f8" fmla="*/ 5419351 1 1725033"/>
                <a:gd name="f9" fmla="val 45"/>
                <a:gd name="f10" fmla="val 3601"/>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ABB7B2"/>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28" name="Rektangel: avrundede hjørner 5">
              <a:extLst>
                <a:ext uri="{FF2B5EF4-FFF2-40B4-BE49-F238E27FC236}">
                  <a16:creationId xmlns:a16="http://schemas.microsoft.com/office/drawing/2014/main" id="{3BE4754F-6065-4874-8EB8-D4DA5DDA998D}"/>
                </a:ext>
              </a:extLst>
            </p:cNvPr>
            <p:cNvSpPr txBox="1"/>
            <p:nvPr/>
          </p:nvSpPr>
          <p:spPr>
            <a:xfrm>
              <a:off x="7619027" y="2678277"/>
              <a:ext cx="2455977" cy="816239"/>
            </a:xfrm>
            <a:prstGeom prst="rect">
              <a:avLst/>
            </a:prstGeom>
            <a:noFill/>
            <a:ln cap="flat">
              <a:noFill/>
            </a:ln>
          </p:spPr>
          <p:txBody>
            <a:bodyPr vert="horz" wrap="square" lIns="53336" tIns="53336" rIns="53336" bIns="53336"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nb-NO" sz="1400" b="1" i="0" u="none" strike="noStrike" kern="1200" cap="none" spc="0" baseline="0">
                  <a:solidFill>
                    <a:srgbClr val="000000"/>
                  </a:solidFill>
                  <a:uFillTx/>
                  <a:latin typeface="Calibri"/>
                </a:rPr>
                <a:t>Utrede innovative teknologiske løsninger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CB92DF-96DC-4FAE-B56F-10A95190C0B7}"/>
              </a:ext>
            </a:extLst>
          </p:cNvPr>
          <p:cNvSpPr txBox="1">
            <a:spLocks noGrp="1"/>
          </p:cNvSpPr>
          <p:nvPr>
            <p:ph type="title"/>
          </p:nvPr>
        </p:nvSpPr>
        <p:spPr>
          <a:xfrm>
            <a:off x="838203" y="120947"/>
            <a:ext cx="9521418" cy="502051"/>
          </a:xfrm>
        </p:spPr>
        <p:txBody>
          <a:bodyPr/>
          <a:lstStyle/>
          <a:p>
            <a:pPr lvl="0"/>
            <a:r>
              <a:rPr lang="nb-NO" sz="4000"/>
              <a:t>Utkast til målbilde</a:t>
            </a:r>
          </a:p>
        </p:txBody>
      </p:sp>
      <p:sp>
        <p:nvSpPr>
          <p:cNvPr id="3" name="Plassholder for innhold 2">
            <a:extLst>
              <a:ext uri="{FF2B5EF4-FFF2-40B4-BE49-F238E27FC236}">
                <a16:creationId xmlns:a16="http://schemas.microsoft.com/office/drawing/2014/main" id="{745C9551-57E1-4D1A-B558-6D6C869C26D7}"/>
              </a:ext>
            </a:extLst>
          </p:cNvPr>
          <p:cNvSpPr txBox="1">
            <a:spLocks noGrp="1"/>
          </p:cNvSpPr>
          <p:nvPr>
            <p:ph type="body" idx="4294967295"/>
          </p:nvPr>
        </p:nvSpPr>
        <p:spPr>
          <a:xfrm>
            <a:off x="838203" y="821222"/>
            <a:ext cx="10405899" cy="5649913"/>
          </a:xfrm>
        </p:spPr>
        <p:txBody>
          <a:bodyPr>
            <a:noAutofit/>
          </a:bodyPr>
          <a:lstStyle/>
          <a:p>
            <a:pPr lvl="0"/>
            <a:r>
              <a:rPr lang="nb-NO" sz="2200">
                <a:latin typeface="Arial" pitchFamily="34"/>
              </a:rPr>
              <a:t>Det er tilrettelagt for at pasienter, pårørende og helsepersonell enkelt kan bestille tolketjenester for de tre samiske språkene nordsamisk, lulesamisk og sørsamisk. </a:t>
            </a:r>
          </a:p>
          <a:p>
            <a:pPr lvl="0"/>
            <a:r>
              <a:rPr lang="nb-NO" sz="2200">
                <a:latin typeface="Arial" pitchFamily="34"/>
              </a:rPr>
              <a:t>Tjenesten er tilgjengelig hele døgnet for hele landet.</a:t>
            </a:r>
          </a:p>
          <a:p>
            <a:pPr lvl="0"/>
            <a:r>
              <a:rPr lang="nb-NO" sz="2200">
                <a:latin typeface="Arial" pitchFamily="34"/>
              </a:rPr>
              <a:t>Det er tilgjengelig døgnkontinuerlig tolketjeneste for AMK og akuttmottak på de tre samiske språkene. Tolking for AMK og akuttmottak er prioriterte tolke-tjenester.</a:t>
            </a:r>
          </a:p>
          <a:p>
            <a:pPr lvl="0"/>
            <a:r>
              <a:rPr lang="nb-NO" sz="2200">
                <a:latin typeface="Arial" pitchFamily="34"/>
              </a:rPr>
              <a:t>Tolketjenester er tilgjengelig i ulike teknologiske kanaler (telefon, SMS, chatte tjenester, m.m.).</a:t>
            </a:r>
          </a:p>
          <a:p>
            <a:pPr lvl="0"/>
            <a:r>
              <a:rPr lang="nb-NO" sz="2200">
                <a:latin typeface="Arial" pitchFamily="34"/>
              </a:rPr>
              <a:t>Det er utviklet gode og sikre dataløsninger for fjerntolking med toveis overføring av lyd og bilde i sanntid. </a:t>
            </a:r>
          </a:p>
          <a:p>
            <a:pPr lvl="0"/>
            <a:r>
              <a:rPr lang="nb-NO" sz="2200">
                <a:latin typeface="Arial" pitchFamily="34"/>
              </a:rPr>
              <a:t>Det er etablert gode fagmiljøer for tolketjenesten der deres faglige kompetanse blir verdsatt. Tid mellom tolkeoppdrag blir utnyttet til helsefaglig oversettelsesarbeid og faglig utvikling.</a:t>
            </a:r>
          </a:p>
          <a:p>
            <a:pPr lvl="0"/>
            <a:r>
              <a:rPr lang="nb-NO" sz="2200">
                <a:latin typeface="Arial" pitchFamily="34"/>
              </a:rPr>
              <a:t>Ansatte i tolketjenesten får god oppfølging relatert til psykisk belastende oppgaver.</a:t>
            </a:r>
            <a:endParaRPr lang="nb-NO"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pic>
        <p:nvPicPr>
          <p:cNvPr id="2" name="Bilde 3">
            <a:extLst>
              <a:ext uri="{FF2B5EF4-FFF2-40B4-BE49-F238E27FC236}">
                <a16:creationId xmlns:a16="http://schemas.microsoft.com/office/drawing/2014/main" id="{FF8A04AD-7A3A-4363-B92A-CD1008685F1F}"/>
              </a:ext>
            </a:extLst>
          </p:cNvPr>
          <p:cNvPicPr>
            <a:picLocks noChangeAspect="1"/>
          </p:cNvPicPr>
          <p:nvPr/>
        </p:nvPicPr>
        <p:blipFill>
          <a:blip r:embed="rId3"/>
          <a:stretch>
            <a:fillRect/>
          </a:stretch>
        </p:blipFill>
        <p:spPr>
          <a:xfrm>
            <a:off x="3971925" y="442907"/>
            <a:ext cx="4248146" cy="5972175"/>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0162AA-9021-4FC6-8D9D-F44568143431}"/>
              </a:ext>
            </a:extLst>
          </p:cNvPr>
          <p:cNvSpPr txBox="1">
            <a:spLocks noGrp="1"/>
          </p:cNvSpPr>
          <p:nvPr>
            <p:ph type="title"/>
          </p:nvPr>
        </p:nvSpPr>
        <p:spPr/>
        <p:txBody>
          <a:bodyPr/>
          <a:lstStyle/>
          <a:p>
            <a:pPr lvl="0"/>
            <a:r>
              <a:rPr lang="nb-NO"/>
              <a:t>Hvor står prosjektet nå?</a:t>
            </a:r>
          </a:p>
        </p:txBody>
      </p:sp>
      <p:sp>
        <p:nvSpPr>
          <p:cNvPr id="3" name="Plassholder for innhold 2">
            <a:extLst>
              <a:ext uri="{FF2B5EF4-FFF2-40B4-BE49-F238E27FC236}">
                <a16:creationId xmlns:a16="http://schemas.microsoft.com/office/drawing/2014/main" id="{D89DF9F4-1468-4274-841C-9DD6C75CB1D5}"/>
              </a:ext>
            </a:extLst>
          </p:cNvPr>
          <p:cNvSpPr txBox="1">
            <a:spLocks noGrp="1"/>
          </p:cNvSpPr>
          <p:nvPr>
            <p:ph type="body" idx="4294967295"/>
          </p:nvPr>
        </p:nvSpPr>
        <p:spPr>
          <a:xfrm>
            <a:off x="838203" y="1929384"/>
            <a:ext cx="10515600" cy="4227051"/>
          </a:xfrm>
        </p:spPr>
        <p:txBody>
          <a:bodyPr/>
          <a:lstStyle/>
          <a:p>
            <a:pPr lvl="0"/>
            <a:r>
              <a:rPr lang="nb-NO">
                <a:solidFill>
                  <a:srgbClr val="8FAADC"/>
                </a:solidFill>
              </a:rPr>
              <a:t>Arbeidsgruppa (prosjektgruppa) består av 16 personer fra spesialist-helsetjenesten.</a:t>
            </a:r>
          </a:p>
          <a:p>
            <a:pPr lvl="0"/>
            <a:r>
              <a:rPr lang="nb-NO">
                <a:solidFill>
                  <a:srgbClr val="8FAADC"/>
                </a:solidFill>
              </a:rPr>
              <a:t>Arbeidsgruppa har hatt et oppstartsmøte og et arbeidsmøte – begge på Teams.</a:t>
            </a:r>
          </a:p>
          <a:p>
            <a:pPr lvl="0"/>
            <a:r>
              <a:rPr lang="nb-NO">
                <a:solidFill>
                  <a:srgbClr val="8FAADC"/>
                </a:solidFill>
              </a:rPr>
              <a:t>Det er utarbeidet mandat som er godkjent av styringsgruppen.</a:t>
            </a:r>
          </a:p>
          <a:p>
            <a:pPr lvl="0"/>
            <a:r>
              <a:rPr lang="nb-NO">
                <a:solidFill>
                  <a:srgbClr val="8FAADC"/>
                </a:solidFill>
              </a:rPr>
              <a:t>Mandat skal drøftes av tillitsvalgte organisasjoner før det anses som vedtatt.</a:t>
            </a:r>
          </a:p>
          <a:p>
            <a:pPr lvl="0"/>
            <a:r>
              <a:rPr lang="nb-NO">
                <a:solidFill>
                  <a:srgbClr val="8FAADC"/>
                </a:solidFill>
              </a:rPr>
              <a:t>Interessentoversikt og kommunikasjonsplan er under arbeid.</a:t>
            </a:r>
          </a:p>
        </p:txBody>
      </p:sp>
      <p:sp>
        <p:nvSpPr>
          <p:cNvPr id="4" name="Rektangel 3">
            <a:extLst>
              <a:ext uri="{FF2B5EF4-FFF2-40B4-BE49-F238E27FC236}">
                <a16:creationId xmlns:a16="http://schemas.microsoft.com/office/drawing/2014/main" id="{AC11A504-EBA9-4BB0-822A-DDD839B3212F}"/>
              </a:ext>
            </a:extLst>
          </p:cNvPr>
          <p:cNvSpPr/>
          <p:nvPr/>
        </p:nvSpPr>
        <p:spPr>
          <a:xfrm rot="20052618">
            <a:off x="1481977" y="2384563"/>
            <a:ext cx="8426360" cy="1569659"/>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9600" b="1" i="0" u="none" strike="noStrike" kern="1200" cap="none" spc="0" baseline="0">
                <a:solidFill>
                  <a:srgbClr val="5B9BD5"/>
                </a:solidFill>
                <a:effectLst>
                  <a:outerShdw dist="38096" dir="2700000">
                    <a:srgbClr val="9DC3E6"/>
                  </a:outerShdw>
                </a:effectLst>
                <a:uFillTx/>
                <a:latin typeface="Calibri"/>
              </a:rPr>
              <a:t>Vi er i gang!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entli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ntatt offentligheten klassifisert inter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NSPRollUpIngress xmlns="da90fb1e-9177-4a23-a31f-b8eee991303f" xsi:nil="true"/>
    <TaxKeywordTaxHTField xmlns="da90fb1e-9177-4a23-a31f-b8eee991303f">
      <Terms xmlns="http://schemas.microsoft.com/office/infopath/2007/PartnerControls"/>
    </TaxKeywordTaxHTField>
    <PublishingExpirationDate xmlns="http://schemas.microsoft.com/sharepoint/v3" xsi:nil="true"/>
    <PublishingStartDate xmlns="http://schemas.microsoft.com/sharepoint/v3" xsi:nil="true"/>
    <TaxCatchAll xmlns="da90fb1e-9177-4a23-a31f-b8eee991303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573198B1DB5384EAD1693A75E5B781D" ma:contentTypeVersion="15" ma:contentTypeDescription="Opprett et nytt dokument." ma:contentTypeScope="" ma:versionID="5ed5671cda2cb46f2a445bf49aa30948">
  <xsd:schema xmlns:xsd="http://www.w3.org/2001/XMLSchema" xmlns:xs="http://www.w3.org/2001/XMLSchema" xmlns:p="http://schemas.microsoft.com/office/2006/metadata/properties" xmlns:ns1="http://schemas.microsoft.com/sharepoint/v3" xmlns:ns2="da90fb1e-9177-4a23-a31f-b8eee991303f" targetNamespace="http://schemas.microsoft.com/office/2006/metadata/properties" ma:root="true" ma:fieldsID="eefa0b50cb10af86d861aa25a58566a3" ns1:_="" ns2:_="">
    <xsd:import namespace="http://schemas.microsoft.com/sharepoint/v3"/>
    <xsd:import namespace="da90fb1e-9177-4a23-a31f-b8eee991303f"/>
    <xsd:element name="properties">
      <xsd:complexType>
        <xsd:sequence>
          <xsd:element name="documentManagement">
            <xsd:complexType>
              <xsd:all>
                <xsd:element ref="ns2:TaxKeywordTaxHTField" minOccurs="0"/>
                <xsd:element ref="ns2:TaxCatchAll" minOccurs="0"/>
                <xsd:element ref="ns2:TaxCatchAllLabel" minOccurs="0"/>
                <xsd:element ref="ns2:FNSPRollUpIngress"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14"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90fb1e-9177-4a23-a31f-b8eee991303f"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Nøkkelord" ma:default="" ma:fieldId="{23f27201-bee3-471e-b2e7-b64fd8b7ca38}" ma:taxonomyMulti="true" ma:sspId="d0f0af97-1df2-4d6b-9e49-08feee2b9522"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3a32f64b-c13c-4341-a027-bd1c2b2ea868}" ma:internalName="TaxCatchAll" ma:showField="CatchAllData" ma:web="da90fb1e-9177-4a23-a31f-b8eee991303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3a32f64b-c13c-4341-a027-bd1c2b2ea868}" ma:internalName="TaxCatchAllLabel" ma:readOnly="true" ma:showField="CatchAllDataLabel" ma:web="da90fb1e-9177-4a23-a31f-b8eee991303f">
      <xsd:complexType>
        <xsd:complexContent>
          <xsd:extension base="dms:MultiChoiceLookup">
            <xsd:sequence>
              <xsd:element name="Value" type="dms:Lookup" maxOccurs="unbounded" minOccurs="0" nillable="true"/>
            </xsd:sequence>
          </xsd:extension>
        </xsd:complexContent>
      </xsd:complexType>
    </xsd:element>
    <xsd:element name="FNSPRollUpIngress" ma:index="12" nillable="true" ma:displayName="Utlistingsingress" ma:default="" ma:description="Teksten vises i oversikter og utlistinger" ma:internalName="FNSPRollUpIngres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DD0943-AFE6-41FA-94BC-0DF87B2D9BEF}"/>
</file>

<file path=customXml/itemProps2.xml><?xml version="1.0" encoding="utf-8"?>
<ds:datastoreItem xmlns:ds="http://schemas.openxmlformats.org/officeDocument/2006/customXml" ds:itemID="{022597BC-B578-448A-8FAA-9C550BAA1661}"/>
</file>

<file path=customXml/itemProps3.xml><?xml version="1.0" encoding="utf-8"?>
<ds:datastoreItem xmlns:ds="http://schemas.openxmlformats.org/officeDocument/2006/customXml" ds:itemID="{92F64133-A67D-49BC-9174-C95EC5A9FF80}"/>
</file>

<file path=docProps/app.xml><?xml version="1.0" encoding="utf-8"?>
<Properties xmlns="http://schemas.openxmlformats.org/officeDocument/2006/extended-properties" xmlns:vt="http://schemas.openxmlformats.org/officeDocument/2006/docPropsVTypes">
  <Template>HDO%20Mal</Template>
  <TotalTime>4927</TotalTime>
  <Words>749</Words>
  <Application>Microsoft Office PowerPoint</Application>
  <PresentationFormat>Widescreen</PresentationFormat>
  <Paragraphs>74</Paragraphs>
  <Slides>9</Slides>
  <Notes>9</Notes>
  <HiddenSlides>0</HiddenSlides>
  <MMClips>0</MMClips>
  <ScaleCrop>false</ScaleCrop>
  <HeadingPairs>
    <vt:vector size="6" baseType="variant">
      <vt:variant>
        <vt:lpstr>Brukte skrifter</vt:lpstr>
      </vt:variant>
      <vt:variant>
        <vt:i4>3</vt:i4>
      </vt:variant>
      <vt:variant>
        <vt:lpstr>Tema</vt:lpstr>
      </vt:variant>
      <vt:variant>
        <vt:i4>2</vt:i4>
      </vt:variant>
      <vt:variant>
        <vt:lpstr>Lysbildetitler</vt:lpstr>
      </vt:variant>
      <vt:variant>
        <vt:i4>9</vt:i4>
      </vt:variant>
    </vt:vector>
  </HeadingPairs>
  <TitlesOfParts>
    <vt:vector size="14" baseType="lpstr">
      <vt:lpstr>Arial</vt:lpstr>
      <vt:lpstr>Calibri</vt:lpstr>
      <vt:lpstr>Wingdings</vt:lpstr>
      <vt:lpstr>Offentlig</vt:lpstr>
      <vt:lpstr>Unntatt offentligheten klassifisert intern</vt:lpstr>
      <vt:lpstr>Nasjonal døgnkontinuerlig tolketjeneste for samiske språk</vt:lpstr>
      <vt:lpstr>PowerPoint-presentasjon</vt:lpstr>
      <vt:lpstr>Oppdrag fra Helse- og omsorgsdepartementet:</vt:lpstr>
      <vt:lpstr>…utrede muligheten for nasjonal døgnkontinuerlig tolketjeneste.</vt:lpstr>
      <vt:lpstr>Tjenestedesign</vt:lpstr>
      <vt:lpstr>Prosjektets oppgaver</vt:lpstr>
      <vt:lpstr>Utkast til målbilde</vt:lpstr>
      <vt:lpstr>PowerPoint-presentasjon</vt:lpstr>
      <vt:lpstr>Hvor står prosjektet nå?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Nasjonal døgnkontinuerlig tolketjeneste for samiske språk</dc:title>
  <dc:creator>Frode Finne</dc:creator>
  <cp:keywords>_£Bilde</cp:keywords>
  <cp:lastModifiedBy>Malin Lundgaard Engelien</cp:lastModifiedBy>
  <cp:revision>21</cp:revision>
  <dcterms:created xsi:type="dcterms:W3CDTF">2022-01-19T07:49:25Z</dcterms:created>
  <dcterms:modified xsi:type="dcterms:W3CDTF">2022-02-16T10:56:21Z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0x010100B573198B1DB5384EAD1693A75E5B781D</vt:lpwstr>
  </property>
</Properties>
</file>