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webextensions/webextension2.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4"/>
    <p:sldMasterId id="2147483748" r:id="rId5"/>
    <p:sldMasterId id="2147483760" r:id="rId6"/>
  </p:sldMasterIdLst>
  <p:sldIdLst>
    <p:sldId id="256" r:id="rId7"/>
    <p:sldId id="265" r:id="rId8"/>
    <p:sldId id="264" r:id="rId9"/>
    <p:sldId id="259" r:id="rId10"/>
    <p:sldId id="270" r:id="rId11"/>
    <p:sldId id="266" r:id="rId12"/>
    <p:sldId id="261" r:id="rId13"/>
    <p:sldId id="269"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3FF"/>
    <a:srgbClr val="7F7F7F"/>
    <a:srgbClr val="F7FAFF"/>
    <a:srgbClr val="E7F0FF"/>
    <a:srgbClr val="67A1FF"/>
    <a:srgbClr val="002662"/>
    <a:srgbClr val="B2B2B2"/>
    <a:srgbClr val="000000"/>
    <a:srgbClr val="0078AC"/>
    <a:srgbClr val="0033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106" d="100"/>
          <a:sy n="106" d="100"/>
        </p:scale>
        <p:origin x="120" y="127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8.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5" Type="http://schemas.openxmlformats.org/officeDocument/2006/relationships/image" Target="../media/image12.png"/><Relationship Id="rId4"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3.xml"/><Relationship Id="rId4" Type="http://schemas.openxmlformats.org/officeDocument/2006/relationships/image" Target="../media/image12.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3.xml"/><Relationship Id="rId5" Type="http://schemas.openxmlformats.org/officeDocument/2006/relationships/image" Target="../media/image12.png"/><Relationship Id="rId4"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3.xml"/><Relationship Id="rId5" Type="http://schemas.openxmlformats.org/officeDocument/2006/relationships/image" Target="../media/image12.png"/><Relationship Id="rId4"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3.xml"/><Relationship Id="rId5" Type="http://schemas.openxmlformats.org/officeDocument/2006/relationships/image" Target="../media/image13.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bil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82E3381-25F0-4D09-B669-C1A0462BFF88}"/>
              </a:ext>
            </a:extLst>
          </p:cNvPr>
          <p:cNvSpPr/>
          <p:nvPr userDrawn="1"/>
        </p:nvSpPr>
        <p:spPr>
          <a:xfrm>
            <a:off x="0" y="-1"/>
            <a:ext cx="12192000" cy="6089651"/>
          </a:xfrm>
          <a:prstGeom prst="rect">
            <a:avLst/>
          </a:prstGeom>
          <a:solidFill>
            <a:srgbClr val="003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8" name="Bilde 17">
            <a:extLst>
              <a:ext uri="{FF2B5EF4-FFF2-40B4-BE49-F238E27FC236}">
                <a16:creationId xmlns:a16="http://schemas.microsoft.com/office/drawing/2014/main" id="{95287E76-CAB8-4ADB-85C3-F943391D371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19" name="Plassholder for dato 3">
            <a:extLst>
              <a:ext uri="{FF2B5EF4-FFF2-40B4-BE49-F238E27FC236}">
                <a16:creationId xmlns:a16="http://schemas.microsoft.com/office/drawing/2014/main" id="{7F0C846F-E2B8-43B9-9537-B555F9BDC407}"/>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20" name="Plassholder for bunntekst 4">
            <a:extLst>
              <a:ext uri="{FF2B5EF4-FFF2-40B4-BE49-F238E27FC236}">
                <a16:creationId xmlns:a16="http://schemas.microsoft.com/office/drawing/2014/main" id="{5A329A3B-CAAE-4A76-9EC0-900CE907079E}"/>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21" name="Plassholder for lysbildenummer 5">
            <a:extLst>
              <a:ext uri="{FF2B5EF4-FFF2-40B4-BE49-F238E27FC236}">
                <a16:creationId xmlns:a16="http://schemas.microsoft.com/office/drawing/2014/main" id="{246F21D0-2469-4C41-95AF-27759C15DB7D}"/>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pic>
        <p:nvPicPr>
          <p:cNvPr id="22" name="Bilde 21">
            <a:extLst>
              <a:ext uri="{FF2B5EF4-FFF2-40B4-BE49-F238E27FC236}">
                <a16:creationId xmlns:a16="http://schemas.microsoft.com/office/drawing/2014/main" id="{B4121A5C-E5A6-4D16-BD7B-C4D91974A134}"/>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pic>
        <p:nvPicPr>
          <p:cNvPr id="23" name="Bilde 22">
            <a:extLst>
              <a:ext uri="{FF2B5EF4-FFF2-40B4-BE49-F238E27FC236}">
                <a16:creationId xmlns:a16="http://schemas.microsoft.com/office/drawing/2014/main" id="{9F82DBEC-12DA-4B92-96AB-A3CB4C00160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8200" y="6461227"/>
            <a:ext cx="576000" cy="155368"/>
          </a:xfrm>
          <a:prstGeom prst="rect">
            <a:avLst/>
          </a:prstGeom>
        </p:spPr>
      </p:pic>
      <p:sp>
        <p:nvSpPr>
          <p:cNvPr id="11" name="Tittel 1">
            <a:extLst>
              <a:ext uri="{FF2B5EF4-FFF2-40B4-BE49-F238E27FC236}">
                <a16:creationId xmlns:a16="http://schemas.microsoft.com/office/drawing/2014/main" id="{7F134C94-78FA-4B9D-AEDF-24838F4AAAC6}"/>
              </a:ext>
            </a:extLst>
          </p:cNvPr>
          <p:cNvSpPr>
            <a:spLocks noGrp="1"/>
          </p:cNvSpPr>
          <p:nvPr>
            <p:ph type="ctrTitle"/>
          </p:nvPr>
        </p:nvSpPr>
        <p:spPr>
          <a:xfrm>
            <a:off x="838200" y="2364827"/>
            <a:ext cx="10515600" cy="1064173"/>
          </a:xfrm>
        </p:spPr>
        <p:txBody>
          <a:bodyPr anchor="t">
            <a:normAutofit/>
          </a:bodyPr>
          <a:lstStyle>
            <a:lvl1pPr algn="l">
              <a:defRPr sz="4400">
                <a:solidFill>
                  <a:schemeClr val="bg1"/>
                </a:solidFill>
              </a:defRPr>
            </a:lvl1pPr>
          </a:lstStyle>
          <a:p>
            <a:r>
              <a:rPr lang="nb-NO"/>
              <a:t>Klikk for å redigere tittelstil</a:t>
            </a:r>
            <a:endParaRPr lang="nb-NO" dirty="0"/>
          </a:p>
        </p:txBody>
      </p:sp>
      <p:sp>
        <p:nvSpPr>
          <p:cNvPr id="12" name="Undertittel 2">
            <a:extLst>
              <a:ext uri="{FF2B5EF4-FFF2-40B4-BE49-F238E27FC236}">
                <a16:creationId xmlns:a16="http://schemas.microsoft.com/office/drawing/2014/main" id="{E6B3D7BD-9439-49F9-A2A8-5169F5FF7BBC}"/>
              </a:ext>
            </a:extLst>
          </p:cNvPr>
          <p:cNvSpPr>
            <a:spLocks noGrp="1"/>
          </p:cNvSpPr>
          <p:nvPr>
            <p:ph type="subTitle" idx="1"/>
          </p:nvPr>
        </p:nvSpPr>
        <p:spPr>
          <a:xfrm>
            <a:off x="838200" y="3602038"/>
            <a:ext cx="10515600" cy="1655762"/>
          </a:xfrm>
        </p:spPr>
        <p:txBody>
          <a:bodyPr>
            <a:norm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13" name="Bilde 12">
            <a:extLst>
              <a:ext uri="{FF2B5EF4-FFF2-40B4-BE49-F238E27FC236}">
                <a16:creationId xmlns:a16="http://schemas.microsoft.com/office/drawing/2014/main" id="{06E590AE-0D90-4D1D-8247-9632F101D4A2}"/>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rot="10800000">
            <a:off x="11207394" y="0"/>
            <a:ext cx="599091" cy="1889441"/>
          </a:xfrm>
          <a:prstGeom prst="rect">
            <a:avLst/>
          </a:prstGeom>
        </p:spPr>
      </p:pic>
    </p:spTree>
    <p:extLst>
      <p:ext uri="{BB962C8B-B14F-4D97-AF65-F5344CB8AC3E}">
        <p14:creationId xmlns:p14="http://schemas.microsoft.com/office/powerpoint/2010/main" val="93741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D87747-4510-413E-9786-CFBD4B3CE155}"/>
              </a:ext>
            </a:extLst>
          </p:cNvPr>
          <p:cNvSpPr>
            <a:spLocks noGrp="1"/>
          </p:cNvSpPr>
          <p:nvPr>
            <p:ph type="title"/>
          </p:nvPr>
        </p:nvSpPr>
        <p:spPr>
          <a:xfrm>
            <a:off x="839788" y="1003682"/>
            <a:ext cx="4114800" cy="1244665"/>
          </a:xfrm>
        </p:spPr>
        <p:txBody>
          <a:bodyPr anchor="t"/>
          <a:lstStyle>
            <a:lvl1pPr>
              <a:defRPr sz="3200"/>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D7D81815-80DE-4A67-8165-85DE034B6F49}"/>
              </a:ext>
            </a:extLst>
          </p:cNvPr>
          <p:cNvSpPr>
            <a:spLocks noGrp="1"/>
          </p:cNvSpPr>
          <p:nvPr>
            <p:ph idx="1"/>
          </p:nvPr>
        </p:nvSpPr>
        <p:spPr>
          <a:xfrm>
            <a:off x="5183188" y="1003683"/>
            <a:ext cx="6172200" cy="51409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a:extLst>
              <a:ext uri="{FF2B5EF4-FFF2-40B4-BE49-F238E27FC236}">
                <a16:creationId xmlns:a16="http://schemas.microsoft.com/office/drawing/2014/main" id="{DA60B593-DC6C-4625-9974-505C9FCD628A}"/>
              </a:ext>
            </a:extLst>
          </p:cNvPr>
          <p:cNvSpPr>
            <a:spLocks noGrp="1"/>
          </p:cNvSpPr>
          <p:nvPr>
            <p:ph type="body" sz="half" idx="2"/>
          </p:nvPr>
        </p:nvSpPr>
        <p:spPr>
          <a:xfrm>
            <a:off x="839788" y="2377440"/>
            <a:ext cx="4114800" cy="3767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38F8AF4D-4781-4E68-916B-1A8B0B18656A}"/>
              </a:ext>
            </a:extLst>
          </p:cNvPr>
          <p:cNvSpPr>
            <a:spLocks noGrp="1"/>
          </p:cNvSpPr>
          <p:nvPr>
            <p:ph type="dt" sz="half" idx="10"/>
          </p:nvPr>
        </p:nvSpPr>
        <p:spPr/>
        <p:txBody>
          <a:bodyPr/>
          <a:lstStyle/>
          <a:p>
            <a:fld id="{31D7CF7D-255F-436D-9748-3CD38906D863}" type="datetimeFigureOut">
              <a:rPr lang="nb-NO" smtClean="0"/>
              <a:t>07.03.2024</a:t>
            </a:fld>
            <a:endParaRPr lang="nb-NO"/>
          </a:p>
        </p:txBody>
      </p:sp>
      <p:sp>
        <p:nvSpPr>
          <p:cNvPr id="6" name="Plassholder for bunntekst 5">
            <a:extLst>
              <a:ext uri="{FF2B5EF4-FFF2-40B4-BE49-F238E27FC236}">
                <a16:creationId xmlns:a16="http://schemas.microsoft.com/office/drawing/2014/main" id="{B5FF20F3-22CE-433D-B8BF-3D8CA3F3530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FD56173-A93A-4AB0-9033-ABAA10F1D9DB}"/>
              </a:ext>
            </a:extLst>
          </p:cNvPr>
          <p:cNvSpPr>
            <a:spLocks noGrp="1"/>
          </p:cNvSpPr>
          <p:nvPr>
            <p:ph type="sldNum" sz="quarter" idx="12"/>
          </p:nvPr>
        </p:nvSpPr>
        <p:spPr/>
        <p:txBody>
          <a:bodyPr/>
          <a:lstStyle/>
          <a:p>
            <a:fld id="{44FAA047-D1DD-4259-9065-2DF2EBC0D071}" type="slidenum">
              <a:rPr lang="nb-NO" smtClean="0"/>
              <a:t>‹#›</a:t>
            </a:fld>
            <a:endParaRPr lang="nb-NO"/>
          </a:p>
        </p:txBody>
      </p:sp>
    </p:spTree>
    <p:extLst>
      <p:ext uri="{BB962C8B-B14F-4D97-AF65-F5344CB8AC3E}">
        <p14:creationId xmlns:p14="http://schemas.microsoft.com/office/powerpoint/2010/main" val="2942128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Avslutnin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82E3381-25F0-4D09-B669-C1A0462BFF88}"/>
              </a:ext>
            </a:extLst>
          </p:cNvPr>
          <p:cNvSpPr/>
          <p:nvPr userDrawn="1"/>
        </p:nvSpPr>
        <p:spPr>
          <a:xfrm>
            <a:off x="0" y="-1"/>
            <a:ext cx="12192000" cy="6858001"/>
          </a:xfrm>
          <a:prstGeom prst="rect">
            <a:avLst/>
          </a:prstGeom>
          <a:solidFill>
            <a:srgbClr val="003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Bilde 8">
            <a:extLst>
              <a:ext uri="{FF2B5EF4-FFF2-40B4-BE49-F238E27FC236}">
                <a16:creationId xmlns:a16="http://schemas.microsoft.com/office/drawing/2014/main" id="{7949F791-C582-45E3-8943-390075A521D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5400000" flipH="1">
            <a:off x="1222917" y="3101642"/>
            <a:ext cx="1135566" cy="3581400"/>
          </a:xfrm>
          <a:prstGeom prst="rect">
            <a:avLst/>
          </a:prstGeom>
        </p:spPr>
      </p:pic>
      <p:pic>
        <p:nvPicPr>
          <p:cNvPr id="18" name="Bilde 17">
            <a:extLst>
              <a:ext uri="{FF2B5EF4-FFF2-40B4-BE49-F238E27FC236}">
                <a16:creationId xmlns:a16="http://schemas.microsoft.com/office/drawing/2014/main" id="{95287E76-CAB8-4ADB-85C3-F943391D371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90700" y="2755254"/>
            <a:ext cx="8141138" cy="392391"/>
          </a:xfrm>
          <a:prstGeom prst="rect">
            <a:avLst/>
          </a:prstGeom>
        </p:spPr>
      </p:pic>
      <p:pic>
        <p:nvPicPr>
          <p:cNvPr id="22" name="Bilde 21">
            <a:extLst>
              <a:ext uri="{FF2B5EF4-FFF2-40B4-BE49-F238E27FC236}">
                <a16:creationId xmlns:a16="http://schemas.microsoft.com/office/drawing/2014/main" id="{B4121A5C-E5A6-4D16-BD7B-C4D91974A1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4" cy="365125"/>
          </a:xfrm>
          <a:prstGeom prst="rect">
            <a:avLst/>
          </a:prstGeom>
        </p:spPr>
      </p:pic>
      <p:pic>
        <p:nvPicPr>
          <p:cNvPr id="23" name="Bilde 22">
            <a:extLst>
              <a:ext uri="{FF2B5EF4-FFF2-40B4-BE49-F238E27FC236}">
                <a16:creationId xmlns:a16="http://schemas.microsoft.com/office/drawing/2014/main" id="{9F82DBEC-12DA-4B92-96AB-A3CB4C00160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8331" y="6461227"/>
            <a:ext cx="555738" cy="155368"/>
          </a:xfrm>
          <a:prstGeom prst="rect">
            <a:avLst/>
          </a:prstGeom>
        </p:spPr>
      </p:pic>
    </p:spTree>
    <p:extLst>
      <p:ext uri="{BB962C8B-B14F-4D97-AF65-F5344CB8AC3E}">
        <p14:creationId xmlns:p14="http://schemas.microsoft.com/office/powerpoint/2010/main" val="2800513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telbil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82E3381-25F0-4D09-B669-C1A0462BFF88}"/>
              </a:ext>
            </a:extLst>
          </p:cNvPr>
          <p:cNvSpPr/>
          <p:nvPr userDrawn="1"/>
        </p:nvSpPr>
        <p:spPr>
          <a:xfrm>
            <a:off x="0" y="-1"/>
            <a:ext cx="12192000" cy="6089651"/>
          </a:xfrm>
          <a:prstGeom prst="rect">
            <a:avLst/>
          </a:prstGeom>
          <a:solidFill>
            <a:srgbClr val="003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8" name="Bilde 17">
            <a:extLst>
              <a:ext uri="{FF2B5EF4-FFF2-40B4-BE49-F238E27FC236}">
                <a16:creationId xmlns:a16="http://schemas.microsoft.com/office/drawing/2014/main" id="{95287E76-CAB8-4ADB-85C3-F943391D371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11" name="Tittel 1">
            <a:extLst>
              <a:ext uri="{FF2B5EF4-FFF2-40B4-BE49-F238E27FC236}">
                <a16:creationId xmlns:a16="http://schemas.microsoft.com/office/drawing/2014/main" id="{7F134C94-78FA-4B9D-AEDF-24838F4AAAC6}"/>
              </a:ext>
            </a:extLst>
          </p:cNvPr>
          <p:cNvSpPr>
            <a:spLocks noGrp="1"/>
          </p:cNvSpPr>
          <p:nvPr>
            <p:ph type="ctrTitle"/>
          </p:nvPr>
        </p:nvSpPr>
        <p:spPr>
          <a:xfrm>
            <a:off x="838200" y="2364827"/>
            <a:ext cx="10515600" cy="1064173"/>
          </a:xfrm>
        </p:spPr>
        <p:txBody>
          <a:bodyPr anchor="t">
            <a:normAutofit/>
          </a:bodyPr>
          <a:lstStyle>
            <a:lvl1pPr algn="l">
              <a:defRPr sz="4400">
                <a:solidFill>
                  <a:schemeClr val="bg1"/>
                </a:solidFill>
              </a:defRPr>
            </a:lvl1pPr>
          </a:lstStyle>
          <a:p>
            <a:r>
              <a:rPr lang="nb-NO" dirty="0"/>
              <a:t>Klikk for å redigere tittelstil</a:t>
            </a:r>
          </a:p>
        </p:txBody>
      </p:sp>
      <p:sp>
        <p:nvSpPr>
          <p:cNvPr id="12" name="Undertittel 2">
            <a:extLst>
              <a:ext uri="{FF2B5EF4-FFF2-40B4-BE49-F238E27FC236}">
                <a16:creationId xmlns:a16="http://schemas.microsoft.com/office/drawing/2014/main" id="{E6B3D7BD-9439-49F9-A2A8-5169F5FF7BBC}"/>
              </a:ext>
            </a:extLst>
          </p:cNvPr>
          <p:cNvSpPr>
            <a:spLocks noGrp="1"/>
          </p:cNvSpPr>
          <p:nvPr>
            <p:ph type="subTitle" idx="1"/>
          </p:nvPr>
        </p:nvSpPr>
        <p:spPr>
          <a:xfrm>
            <a:off x="838200" y="3602038"/>
            <a:ext cx="10515600" cy="1655762"/>
          </a:xfrm>
        </p:spPr>
        <p:txBody>
          <a:bodyPr>
            <a:norm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13" name="Bilde 12">
            <a:extLst>
              <a:ext uri="{FF2B5EF4-FFF2-40B4-BE49-F238E27FC236}">
                <a16:creationId xmlns:a16="http://schemas.microsoft.com/office/drawing/2014/main" id="{06E590AE-0D90-4D1D-8247-9632F101D4A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rot="10800000">
            <a:off x="11207394" y="0"/>
            <a:ext cx="599091" cy="1889441"/>
          </a:xfrm>
          <a:prstGeom prst="rect">
            <a:avLst/>
          </a:prstGeom>
        </p:spPr>
      </p:pic>
      <p:pic>
        <p:nvPicPr>
          <p:cNvPr id="14" name="Bilde 13">
            <a:extLst>
              <a:ext uri="{FF2B5EF4-FFF2-40B4-BE49-F238E27FC236}">
                <a16:creationId xmlns:a16="http://schemas.microsoft.com/office/drawing/2014/main" id="{01243DD1-BDD8-454D-B878-A663F83C5B2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5" name="Plassholder for dato 3">
            <a:extLst>
              <a:ext uri="{FF2B5EF4-FFF2-40B4-BE49-F238E27FC236}">
                <a16:creationId xmlns:a16="http://schemas.microsoft.com/office/drawing/2014/main" id="{3C80EB37-375A-49AD-86C2-218C89692845}"/>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6" name="Plassholder for bunntekst 4">
            <a:extLst>
              <a:ext uri="{FF2B5EF4-FFF2-40B4-BE49-F238E27FC236}">
                <a16:creationId xmlns:a16="http://schemas.microsoft.com/office/drawing/2014/main" id="{981F3962-DBA4-4664-995F-FD77ACE709B4}"/>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pic>
        <p:nvPicPr>
          <p:cNvPr id="17" name="Bilde 16">
            <a:extLst>
              <a:ext uri="{FF2B5EF4-FFF2-40B4-BE49-F238E27FC236}">
                <a16:creationId xmlns:a16="http://schemas.microsoft.com/office/drawing/2014/main" id="{6CE9A3D5-D575-4F0F-9F38-538389C5CE9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356350"/>
            <a:ext cx="1527967" cy="365125"/>
          </a:xfrm>
          <a:prstGeom prst="rect">
            <a:avLst/>
          </a:prstGeom>
        </p:spPr>
      </p:pic>
      <p:sp>
        <p:nvSpPr>
          <p:cNvPr id="24" name="Plassholder for lysbildenummer 5">
            <a:extLst>
              <a:ext uri="{FF2B5EF4-FFF2-40B4-BE49-F238E27FC236}">
                <a16:creationId xmlns:a16="http://schemas.microsoft.com/office/drawing/2014/main" id="{1649727D-2C0A-4EC1-AC25-0E92D8A371CC}"/>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4073020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tel og innhold">
    <p:spTree>
      <p:nvGrpSpPr>
        <p:cNvPr id="1" name=""/>
        <p:cNvGrpSpPr/>
        <p:nvPr/>
      </p:nvGrpSpPr>
      <p:grpSpPr>
        <a:xfrm>
          <a:off x="0" y="0"/>
          <a:ext cx="0" cy="0"/>
          <a:chOff x="0" y="0"/>
          <a:chExt cx="0" cy="0"/>
        </a:xfrm>
      </p:grpSpPr>
      <p:pic>
        <p:nvPicPr>
          <p:cNvPr id="7" name="Bilde 6">
            <a:extLst>
              <a:ext uri="{FF2B5EF4-FFF2-40B4-BE49-F238E27FC236}">
                <a16:creationId xmlns:a16="http://schemas.microsoft.com/office/drawing/2014/main" id="{C2131AD4-B3DC-44B7-B24B-6276A93157A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b="42774"/>
          <a:stretch/>
        </p:blipFill>
        <p:spPr>
          <a:xfrm rot="10800000">
            <a:off x="11788006" y="0"/>
            <a:ext cx="599091" cy="1081246"/>
          </a:xfrm>
          <a:prstGeom prst="rect">
            <a:avLst/>
          </a:prstGeom>
        </p:spPr>
      </p:pic>
      <p:sp>
        <p:nvSpPr>
          <p:cNvPr id="21" name="Plassholder for innhold 2">
            <a:extLst>
              <a:ext uri="{FF2B5EF4-FFF2-40B4-BE49-F238E27FC236}">
                <a16:creationId xmlns:a16="http://schemas.microsoft.com/office/drawing/2014/main" id="{76BC7A21-7018-4247-849F-A4E05337016E}"/>
              </a:ext>
            </a:extLst>
          </p:cNvPr>
          <p:cNvSpPr>
            <a:spLocks noGrp="1"/>
          </p:cNvSpPr>
          <p:nvPr>
            <p:ph idx="1"/>
          </p:nvPr>
        </p:nvSpPr>
        <p:spPr>
          <a:xfrm>
            <a:off x="838200" y="2333296"/>
            <a:ext cx="10515600" cy="38231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4" name="Plassholder for tittel 1">
            <a:extLst>
              <a:ext uri="{FF2B5EF4-FFF2-40B4-BE49-F238E27FC236}">
                <a16:creationId xmlns:a16="http://schemas.microsoft.com/office/drawing/2014/main" id="{D9681E88-72C0-4B62-8F2E-BBA0309CF30E}"/>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dirty="0"/>
              <a:t>Klikk for å redigere tittelstil</a:t>
            </a:r>
          </a:p>
        </p:txBody>
      </p:sp>
      <p:pic>
        <p:nvPicPr>
          <p:cNvPr id="13" name="Bilde 12">
            <a:extLst>
              <a:ext uri="{FF2B5EF4-FFF2-40B4-BE49-F238E27FC236}">
                <a16:creationId xmlns:a16="http://schemas.microsoft.com/office/drawing/2014/main" id="{E8CE8FAB-30FD-4074-9F3E-61E70952D5E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4" name="Plassholder for dato 3">
            <a:extLst>
              <a:ext uri="{FF2B5EF4-FFF2-40B4-BE49-F238E27FC236}">
                <a16:creationId xmlns:a16="http://schemas.microsoft.com/office/drawing/2014/main" id="{40211BB2-2956-4C9A-8D98-C558932E7425}"/>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5" name="Plassholder for bunntekst 4">
            <a:extLst>
              <a:ext uri="{FF2B5EF4-FFF2-40B4-BE49-F238E27FC236}">
                <a16:creationId xmlns:a16="http://schemas.microsoft.com/office/drawing/2014/main" id="{673420A3-4198-402B-9F8B-4A45C994930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pic>
        <p:nvPicPr>
          <p:cNvPr id="16" name="Bilde 15">
            <a:extLst>
              <a:ext uri="{FF2B5EF4-FFF2-40B4-BE49-F238E27FC236}">
                <a16:creationId xmlns:a16="http://schemas.microsoft.com/office/drawing/2014/main" id="{209EA8E2-55E1-43B8-872A-4D9496D75FD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8200" y="6356350"/>
            <a:ext cx="1527967" cy="365125"/>
          </a:xfrm>
          <a:prstGeom prst="rect">
            <a:avLst/>
          </a:prstGeom>
        </p:spPr>
      </p:pic>
      <p:sp>
        <p:nvSpPr>
          <p:cNvPr id="19" name="Plassholder for lysbildenummer 5">
            <a:extLst>
              <a:ext uri="{FF2B5EF4-FFF2-40B4-BE49-F238E27FC236}">
                <a16:creationId xmlns:a16="http://schemas.microsoft.com/office/drawing/2014/main" id="{AC23E7A0-8FA1-4C27-AD6A-C1EA4FE1A931}"/>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2842272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Inndeling 1">
    <p:spTree>
      <p:nvGrpSpPr>
        <p:cNvPr id="1" name=""/>
        <p:cNvGrpSpPr/>
        <p:nvPr/>
      </p:nvGrpSpPr>
      <p:grpSpPr>
        <a:xfrm>
          <a:off x="0" y="0"/>
          <a:ext cx="0" cy="0"/>
          <a:chOff x="0" y="0"/>
          <a:chExt cx="0" cy="0"/>
        </a:xfrm>
      </p:grpSpPr>
      <p:pic>
        <p:nvPicPr>
          <p:cNvPr id="12" name="Bilde 11">
            <a:extLst>
              <a:ext uri="{FF2B5EF4-FFF2-40B4-BE49-F238E27FC236}">
                <a16:creationId xmlns:a16="http://schemas.microsoft.com/office/drawing/2014/main" id="{6D5CCFDB-2F0F-478B-A3BD-9216F19654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11" name="Tittel 1">
            <a:extLst>
              <a:ext uri="{FF2B5EF4-FFF2-40B4-BE49-F238E27FC236}">
                <a16:creationId xmlns:a16="http://schemas.microsoft.com/office/drawing/2014/main" id="{892054D1-4E2D-4404-8596-9D35DEA11877}"/>
              </a:ext>
            </a:extLst>
          </p:cNvPr>
          <p:cNvSpPr>
            <a:spLocks noGrp="1"/>
          </p:cNvSpPr>
          <p:nvPr>
            <p:ph type="title"/>
          </p:nvPr>
        </p:nvSpPr>
        <p:spPr>
          <a:xfrm>
            <a:off x="838200" y="2364827"/>
            <a:ext cx="10515600" cy="1387366"/>
          </a:xfrm>
        </p:spPr>
        <p:txBody>
          <a:bodyPr anchor="t">
            <a:normAutofit/>
          </a:bodyPr>
          <a:lstStyle>
            <a:lvl1pPr algn="ctr">
              <a:defRPr sz="4400">
                <a:solidFill>
                  <a:srgbClr val="003283"/>
                </a:solidFill>
              </a:defRPr>
            </a:lvl1pPr>
          </a:lstStyle>
          <a:p>
            <a:r>
              <a:rPr lang="nb-NO" dirty="0"/>
              <a:t>Klikk for å redigere tittelstil</a:t>
            </a:r>
          </a:p>
        </p:txBody>
      </p:sp>
      <p:pic>
        <p:nvPicPr>
          <p:cNvPr id="13" name="Bilde 12">
            <a:extLst>
              <a:ext uri="{FF2B5EF4-FFF2-40B4-BE49-F238E27FC236}">
                <a16:creationId xmlns:a16="http://schemas.microsoft.com/office/drawing/2014/main" id="{52C29CDC-69C7-44AE-90C4-77D2BE4C84C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rot="5400000" flipH="1">
            <a:off x="1222917" y="3101642"/>
            <a:ext cx="1135566" cy="3581400"/>
          </a:xfrm>
          <a:prstGeom prst="rect">
            <a:avLst/>
          </a:prstGeom>
        </p:spPr>
      </p:pic>
      <p:pic>
        <p:nvPicPr>
          <p:cNvPr id="10" name="Bilde 9">
            <a:extLst>
              <a:ext uri="{FF2B5EF4-FFF2-40B4-BE49-F238E27FC236}">
                <a16:creationId xmlns:a16="http://schemas.microsoft.com/office/drawing/2014/main" id="{9D715097-C12C-4638-A9FA-53015019D2E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4" name="Plassholder for dato 3">
            <a:extLst>
              <a:ext uri="{FF2B5EF4-FFF2-40B4-BE49-F238E27FC236}">
                <a16:creationId xmlns:a16="http://schemas.microsoft.com/office/drawing/2014/main" id="{CC339F3C-AEBF-4B46-8F2D-D11F527A9AF0}"/>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5" name="Plassholder for bunntekst 4">
            <a:extLst>
              <a:ext uri="{FF2B5EF4-FFF2-40B4-BE49-F238E27FC236}">
                <a16:creationId xmlns:a16="http://schemas.microsoft.com/office/drawing/2014/main" id="{D94A897E-602F-4411-823F-5808FB8D662A}"/>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pic>
        <p:nvPicPr>
          <p:cNvPr id="16" name="Bilde 15">
            <a:extLst>
              <a:ext uri="{FF2B5EF4-FFF2-40B4-BE49-F238E27FC236}">
                <a16:creationId xmlns:a16="http://schemas.microsoft.com/office/drawing/2014/main" id="{018192A8-FF7D-4D39-98A2-9692294426A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356350"/>
            <a:ext cx="1527967" cy="365125"/>
          </a:xfrm>
          <a:prstGeom prst="rect">
            <a:avLst/>
          </a:prstGeom>
        </p:spPr>
      </p:pic>
      <p:sp>
        <p:nvSpPr>
          <p:cNvPr id="17" name="Plassholder for lysbildenummer 5">
            <a:extLst>
              <a:ext uri="{FF2B5EF4-FFF2-40B4-BE49-F238E27FC236}">
                <a16:creationId xmlns:a16="http://schemas.microsoft.com/office/drawing/2014/main" id="{E1AD0AA0-CDC5-4FF7-BC83-E7DE993B9E6C}"/>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1368296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verskrift og bilde">
    <p:spTree>
      <p:nvGrpSpPr>
        <p:cNvPr id="1" name=""/>
        <p:cNvGrpSpPr/>
        <p:nvPr/>
      </p:nvGrpSpPr>
      <p:grpSpPr>
        <a:xfrm>
          <a:off x="0" y="0"/>
          <a:ext cx="0" cy="0"/>
          <a:chOff x="0" y="0"/>
          <a:chExt cx="0" cy="0"/>
        </a:xfrm>
      </p:grpSpPr>
      <p:sp>
        <p:nvSpPr>
          <p:cNvPr id="20" name="Plassholder for bilde 2">
            <a:extLst>
              <a:ext uri="{FF2B5EF4-FFF2-40B4-BE49-F238E27FC236}">
                <a16:creationId xmlns:a16="http://schemas.microsoft.com/office/drawing/2014/main" id="{50F92FA4-8155-40EC-81FE-3FD4D5EB58C9}"/>
              </a:ext>
            </a:extLst>
          </p:cNvPr>
          <p:cNvSpPr>
            <a:spLocks noGrp="1"/>
          </p:cNvSpPr>
          <p:nvPr>
            <p:ph type="pic" idx="1"/>
          </p:nvPr>
        </p:nvSpPr>
        <p:spPr>
          <a:xfrm>
            <a:off x="0" y="2333295"/>
            <a:ext cx="12192000" cy="38113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23" name="Plassholder for tittel 1">
            <a:extLst>
              <a:ext uri="{FF2B5EF4-FFF2-40B4-BE49-F238E27FC236}">
                <a16:creationId xmlns:a16="http://schemas.microsoft.com/office/drawing/2014/main" id="{39F82295-9224-40FE-A063-2070E0303CF1}"/>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dirty="0"/>
              <a:t>Klikk for å redigere tittelstil</a:t>
            </a:r>
          </a:p>
        </p:txBody>
      </p:sp>
      <p:pic>
        <p:nvPicPr>
          <p:cNvPr id="9" name="Bilde 8">
            <a:extLst>
              <a:ext uri="{FF2B5EF4-FFF2-40B4-BE49-F238E27FC236}">
                <a16:creationId xmlns:a16="http://schemas.microsoft.com/office/drawing/2014/main" id="{CC067C50-9D4B-4974-92E2-8D944256DE8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0" name="Plassholder for dato 3">
            <a:extLst>
              <a:ext uri="{FF2B5EF4-FFF2-40B4-BE49-F238E27FC236}">
                <a16:creationId xmlns:a16="http://schemas.microsoft.com/office/drawing/2014/main" id="{242B5DA0-4BEC-4448-B794-D587C9CB79BE}"/>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1" name="Plassholder for bunntekst 4">
            <a:extLst>
              <a:ext uri="{FF2B5EF4-FFF2-40B4-BE49-F238E27FC236}">
                <a16:creationId xmlns:a16="http://schemas.microsoft.com/office/drawing/2014/main" id="{DDF9EC16-EA10-4797-BEA0-0C15AC79BC1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pic>
        <p:nvPicPr>
          <p:cNvPr id="12" name="Bilde 11">
            <a:extLst>
              <a:ext uri="{FF2B5EF4-FFF2-40B4-BE49-F238E27FC236}">
                <a16:creationId xmlns:a16="http://schemas.microsoft.com/office/drawing/2014/main" id="{F361149B-A9CD-4E96-8A6C-3EFD4602D85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356350"/>
            <a:ext cx="1527967" cy="365125"/>
          </a:xfrm>
          <a:prstGeom prst="rect">
            <a:avLst/>
          </a:prstGeom>
        </p:spPr>
      </p:pic>
      <p:sp>
        <p:nvSpPr>
          <p:cNvPr id="13" name="Plassholder for lysbildenummer 5">
            <a:extLst>
              <a:ext uri="{FF2B5EF4-FFF2-40B4-BE49-F238E27FC236}">
                <a16:creationId xmlns:a16="http://schemas.microsoft.com/office/drawing/2014/main" id="{02C17ED6-AEB3-4383-860A-1D75A9045675}"/>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3151520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67C35F-8E16-414A-A6DF-664A33656707}"/>
              </a:ext>
            </a:extLst>
          </p:cNvPr>
          <p:cNvSpPr>
            <a:spLocks noGrp="1"/>
          </p:cNvSpPr>
          <p:nvPr>
            <p:ph type="title"/>
          </p:nvPr>
        </p:nvSpPr>
        <p:spPr>
          <a:xfrm>
            <a:off x="839788" y="987424"/>
            <a:ext cx="3932237" cy="1556600"/>
          </a:xfrm>
        </p:spPr>
        <p:txBody>
          <a:bodyPr anchor="t"/>
          <a:lstStyle>
            <a:lvl1pPr>
              <a:defRPr sz="3200"/>
            </a:lvl1pPr>
          </a:lstStyle>
          <a:p>
            <a:r>
              <a:rPr lang="nb-NO"/>
              <a:t>Klikk for å redigere tittelstil</a:t>
            </a:r>
            <a:endParaRPr lang="nb-NO" dirty="0"/>
          </a:p>
        </p:txBody>
      </p:sp>
      <p:sp>
        <p:nvSpPr>
          <p:cNvPr id="3" name="Plassholder for bilde 2">
            <a:extLst>
              <a:ext uri="{FF2B5EF4-FFF2-40B4-BE49-F238E27FC236}">
                <a16:creationId xmlns:a16="http://schemas.microsoft.com/office/drawing/2014/main" id="{3F88CB21-8BD4-4621-BEB3-F4F0D91A62B0}"/>
              </a:ext>
            </a:extLst>
          </p:cNvPr>
          <p:cNvSpPr>
            <a:spLocks noGrp="1"/>
          </p:cNvSpPr>
          <p:nvPr>
            <p:ph type="pic" idx="1"/>
          </p:nvPr>
        </p:nvSpPr>
        <p:spPr>
          <a:xfrm>
            <a:off x="5183188" y="987424"/>
            <a:ext cx="6821510" cy="5157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9" name="Plassholder for innhold 2">
            <a:extLst>
              <a:ext uri="{FF2B5EF4-FFF2-40B4-BE49-F238E27FC236}">
                <a16:creationId xmlns:a16="http://schemas.microsoft.com/office/drawing/2014/main" id="{DD79D8E1-BB9F-429A-9B12-A2903FFC830A}"/>
              </a:ext>
            </a:extLst>
          </p:cNvPr>
          <p:cNvSpPr>
            <a:spLocks noGrp="1"/>
          </p:cNvSpPr>
          <p:nvPr>
            <p:ph idx="13"/>
          </p:nvPr>
        </p:nvSpPr>
        <p:spPr>
          <a:xfrm>
            <a:off x="838201" y="2544024"/>
            <a:ext cx="3932238" cy="360059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0" name="Bilde 9">
            <a:extLst>
              <a:ext uri="{FF2B5EF4-FFF2-40B4-BE49-F238E27FC236}">
                <a16:creationId xmlns:a16="http://schemas.microsoft.com/office/drawing/2014/main" id="{B452A6A7-425A-42BA-A7DF-D73EE19561F2}"/>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54905" r="38047"/>
          <a:stretch/>
        </p:blipFill>
        <p:spPr>
          <a:xfrm rot="5400000" flipH="1">
            <a:off x="236537" y="5542953"/>
            <a:ext cx="365126" cy="838200"/>
          </a:xfrm>
          <a:prstGeom prst="rect">
            <a:avLst/>
          </a:prstGeom>
        </p:spPr>
      </p:pic>
      <p:sp>
        <p:nvSpPr>
          <p:cNvPr id="20" name="Plassholder for dato 3">
            <a:extLst>
              <a:ext uri="{FF2B5EF4-FFF2-40B4-BE49-F238E27FC236}">
                <a16:creationId xmlns:a16="http://schemas.microsoft.com/office/drawing/2014/main" id="{3247AFEE-7042-4A5A-BCE3-B9C76ADF9216}"/>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21" name="Plassholder for bunntekst 4">
            <a:extLst>
              <a:ext uri="{FF2B5EF4-FFF2-40B4-BE49-F238E27FC236}">
                <a16:creationId xmlns:a16="http://schemas.microsoft.com/office/drawing/2014/main" id="{643157A0-8517-41A4-9FA5-1522F1F8093E}"/>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23" name="Plassholder for lysbildenummer 5">
            <a:extLst>
              <a:ext uri="{FF2B5EF4-FFF2-40B4-BE49-F238E27FC236}">
                <a16:creationId xmlns:a16="http://schemas.microsoft.com/office/drawing/2014/main" id="{8C12A091-EE12-42F1-9267-EEF6131D04EB}"/>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2437481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Inndeling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Bilde 10">
            <a:extLst>
              <a:ext uri="{FF2B5EF4-FFF2-40B4-BE49-F238E27FC236}">
                <a16:creationId xmlns:a16="http://schemas.microsoft.com/office/drawing/2014/main" id="{466C6D69-189C-4C4E-9331-84365B6A91B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9" name="Tittel 1">
            <a:extLst>
              <a:ext uri="{FF2B5EF4-FFF2-40B4-BE49-F238E27FC236}">
                <a16:creationId xmlns:a16="http://schemas.microsoft.com/office/drawing/2014/main" id="{23112F9E-6068-4CEC-B068-23DC0B52024E}"/>
              </a:ext>
            </a:extLst>
          </p:cNvPr>
          <p:cNvSpPr>
            <a:spLocks noGrp="1"/>
          </p:cNvSpPr>
          <p:nvPr>
            <p:ph type="title"/>
          </p:nvPr>
        </p:nvSpPr>
        <p:spPr>
          <a:xfrm>
            <a:off x="838200" y="2364827"/>
            <a:ext cx="10515600" cy="1387366"/>
          </a:xfrm>
        </p:spPr>
        <p:txBody>
          <a:bodyPr anchor="t">
            <a:normAutofit/>
          </a:bodyPr>
          <a:lstStyle>
            <a:lvl1pPr algn="ctr">
              <a:defRPr sz="4400">
                <a:solidFill>
                  <a:srgbClr val="003283"/>
                </a:solidFill>
              </a:defRPr>
            </a:lvl1pPr>
          </a:lstStyle>
          <a:p>
            <a:r>
              <a:rPr lang="nb-NO" dirty="0"/>
              <a:t>Klikk for å redigere tittelstil</a:t>
            </a:r>
          </a:p>
        </p:txBody>
      </p:sp>
      <p:pic>
        <p:nvPicPr>
          <p:cNvPr id="10" name="Bilde 9">
            <a:extLst>
              <a:ext uri="{FF2B5EF4-FFF2-40B4-BE49-F238E27FC236}">
                <a16:creationId xmlns:a16="http://schemas.microsoft.com/office/drawing/2014/main" id="{FAE125C0-7146-41C4-A9EA-ADC065CB9A3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7" name="Plassholder for dato 3">
            <a:extLst>
              <a:ext uri="{FF2B5EF4-FFF2-40B4-BE49-F238E27FC236}">
                <a16:creationId xmlns:a16="http://schemas.microsoft.com/office/drawing/2014/main" id="{8C604F8C-68C0-4BA6-8BAA-E94ED2F3AC74}"/>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8" name="Plassholder for bunntekst 4">
            <a:extLst>
              <a:ext uri="{FF2B5EF4-FFF2-40B4-BE49-F238E27FC236}">
                <a16:creationId xmlns:a16="http://schemas.microsoft.com/office/drawing/2014/main" id="{170FA84B-98D6-44F0-B4F8-53DFED16DF04}"/>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pic>
        <p:nvPicPr>
          <p:cNvPr id="19" name="Bilde 18">
            <a:extLst>
              <a:ext uri="{FF2B5EF4-FFF2-40B4-BE49-F238E27FC236}">
                <a16:creationId xmlns:a16="http://schemas.microsoft.com/office/drawing/2014/main" id="{F31631C4-7B2D-48E4-8576-B5F5ACDC4C4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356350"/>
            <a:ext cx="1527967" cy="365125"/>
          </a:xfrm>
          <a:prstGeom prst="rect">
            <a:avLst/>
          </a:prstGeom>
        </p:spPr>
      </p:pic>
      <p:sp>
        <p:nvSpPr>
          <p:cNvPr id="20" name="Plassholder for lysbildenummer 5">
            <a:extLst>
              <a:ext uri="{FF2B5EF4-FFF2-40B4-BE49-F238E27FC236}">
                <a16:creationId xmlns:a16="http://schemas.microsoft.com/office/drawing/2014/main" id="{B3CAD5D9-CB5B-4681-B1C4-D9DAEAAEFE0F}"/>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1139168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verskrift og bilde/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EF7FED-50FC-44D8-B84F-17783CDB511E}"/>
              </a:ext>
            </a:extLst>
          </p:cNvPr>
          <p:cNvSpPr>
            <a:spLocks noGrp="1"/>
          </p:cNvSpPr>
          <p:nvPr>
            <p:ph type="title"/>
          </p:nvPr>
        </p:nvSpPr>
        <p:spPr>
          <a:xfrm>
            <a:off x="838200" y="1003683"/>
            <a:ext cx="9521416" cy="1184876"/>
          </a:xfrm>
        </p:spPr>
        <p:txBody>
          <a:body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494B7B88-070E-4762-9F51-54D1E9C2F9BC}"/>
              </a:ext>
            </a:extLst>
          </p:cNvPr>
          <p:cNvSpPr>
            <a:spLocks noGrp="1"/>
          </p:cNvSpPr>
          <p:nvPr>
            <p:ph sz="half" idx="1"/>
          </p:nvPr>
        </p:nvSpPr>
        <p:spPr>
          <a:xfrm>
            <a:off x="838199" y="2333295"/>
            <a:ext cx="9521415" cy="3811321"/>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8" name="Bilde 7">
            <a:extLst>
              <a:ext uri="{FF2B5EF4-FFF2-40B4-BE49-F238E27FC236}">
                <a16:creationId xmlns:a16="http://schemas.microsoft.com/office/drawing/2014/main" id="{2515492F-44A2-4CAA-8F28-48A3E8DC224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0800000">
            <a:off x="10962289" y="0"/>
            <a:ext cx="599091" cy="1889441"/>
          </a:xfrm>
          <a:prstGeom prst="rect">
            <a:avLst/>
          </a:prstGeom>
        </p:spPr>
      </p:pic>
      <p:sp>
        <p:nvSpPr>
          <p:cNvPr id="13" name="Plassholder for dato 3">
            <a:extLst>
              <a:ext uri="{FF2B5EF4-FFF2-40B4-BE49-F238E27FC236}">
                <a16:creationId xmlns:a16="http://schemas.microsoft.com/office/drawing/2014/main" id="{EDEA05FF-68D6-4F05-8C35-B8CEABE2C7AF}"/>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4" name="Plassholder for bunntekst 4">
            <a:extLst>
              <a:ext uri="{FF2B5EF4-FFF2-40B4-BE49-F238E27FC236}">
                <a16:creationId xmlns:a16="http://schemas.microsoft.com/office/drawing/2014/main" id="{747B4EA4-CF43-4EA9-95F1-C0E50DE90F30}"/>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6" name="Plassholder for lysbildenummer 5">
            <a:extLst>
              <a:ext uri="{FF2B5EF4-FFF2-40B4-BE49-F238E27FC236}">
                <a16:creationId xmlns:a16="http://schemas.microsoft.com/office/drawing/2014/main" id="{90547FF8-B65F-4D24-818D-6995C6A7B0DC}"/>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40823034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3C135950-FDFB-4C8B-B54C-9BE52D0EC344}"/>
              </a:ext>
            </a:extLst>
          </p:cNvPr>
          <p:cNvSpPr>
            <a:spLocks noGrp="1"/>
          </p:cNvSpPr>
          <p:nvPr>
            <p:ph type="body" idx="1"/>
          </p:nvPr>
        </p:nvSpPr>
        <p:spPr>
          <a:xfrm>
            <a:off x="839788" y="2333295"/>
            <a:ext cx="5157787" cy="75414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372178ED-5FF8-4502-99D6-7ECA8E3BFB0C}"/>
              </a:ext>
            </a:extLst>
          </p:cNvPr>
          <p:cNvSpPr>
            <a:spLocks noGrp="1"/>
          </p:cNvSpPr>
          <p:nvPr>
            <p:ph sz="half" idx="2"/>
          </p:nvPr>
        </p:nvSpPr>
        <p:spPr>
          <a:xfrm>
            <a:off x="839788" y="3087445"/>
            <a:ext cx="5157787" cy="305717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a:extLst>
              <a:ext uri="{FF2B5EF4-FFF2-40B4-BE49-F238E27FC236}">
                <a16:creationId xmlns:a16="http://schemas.microsoft.com/office/drawing/2014/main" id="{E6262DC9-EC87-4D09-85BD-D30ECD5DF201}"/>
              </a:ext>
            </a:extLst>
          </p:cNvPr>
          <p:cNvSpPr>
            <a:spLocks noGrp="1"/>
          </p:cNvSpPr>
          <p:nvPr>
            <p:ph type="body" sz="quarter" idx="3"/>
          </p:nvPr>
        </p:nvSpPr>
        <p:spPr>
          <a:xfrm>
            <a:off x="6172200" y="2333295"/>
            <a:ext cx="5183188" cy="75414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05D1E74D-3629-47D8-88CB-2FBE59BDBA9E}"/>
              </a:ext>
            </a:extLst>
          </p:cNvPr>
          <p:cNvSpPr>
            <a:spLocks noGrp="1"/>
          </p:cNvSpPr>
          <p:nvPr>
            <p:ph sz="quarter" idx="4"/>
          </p:nvPr>
        </p:nvSpPr>
        <p:spPr>
          <a:xfrm>
            <a:off x="6172200" y="3087445"/>
            <a:ext cx="5183188" cy="305717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1" name="Tittel 1">
            <a:extLst>
              <a:ext uri="{FF2B5EF4-FFF2-40B4-BE49-F238E27FC236}">
                <a16:creationId xmlns:a16="http://schemas.microsoft.com/office/drawing/2014/main" id="{C94C77CD-0EA7-4C21-B372-F798882B4BC8}"/>
              </a:ext>
            </a:extLst>
          </p:cNvPr>
          <p:cNvSpPr>
            <a:spLocks noGrp="1"/>
          </p:cNvSpPr>
          <p:nvPr>
            <p:ph type="title"/>
          </p:nvPr>
        </p:nvSpPr>
        <p:spPr>
          <a:xfrm>
            <a:off x="838200" y="1003683"/>
            <a:ext cx="10515600" cy="1184876"/>
          </a:xfrm>
        </p:spPr>
        <p:txBody>
          <a:bodyPr/>
          <a:lstStyle/>
          <a:p>
            <a:r>
              <a:rPr lang="nb-NO"/>
              <a:t>Klikk for å redigere tittelstil</a:t>
            </a:r>
            <a:endParaRPr lang="nb-NO" dirty="0"/>
          </a:p>
        </p:txBody>
      </p:sp>
      <p:sp>
        <p:nvSpPr>
          <p:cNvPr id="12" name="Plassholder for dato 3">
            <a:extLst>
              <a:ext uri="{FF2B5EF4-FFF2-40B4-BE49-F238E27FC236}">
                <a16:creationId xmlns:a16="http://schemas.microsoft.com/office/drawing/2014/main" id="{687D9028-7D35-46B1-8E59-57996C756F58}"/>
              </a:ext>
            </a:extLst>
          </p:cNvPr>
          <p:cNvSpPr>
            <a:spLocks noGrp="1"/>
          </p:cNvSpPr>
          <p:nvPr>
            <p:ph type="dt" sz="half" idx="10"/>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3" name="Plassholder for bunntekst 4">
            <a:extLst>
              <a:ext uri="{FF2B5EF4-FFF2-40B4-BE49-F238E27FC236}">
                <a16:creationId xmlns:a16="http://schemas.microsoft.com/office/drawing/2014/main" id="{7A6D6883-357A-4259-A783-7AFF22C5ECF4}"/>
              </a:ext>
            </a:extLst>
          </p:cNvPr>
          <p:cNvSpPr>
            <a:spLocks noGrp="1"/>
          </p:cNvSpPr>
          <p:nvPr>
            <p:ph type="ftr" sz="quarter" idx="11"/>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5" name="Plassholder for lysbildenummer 5">
            <a:extLst>
              <a:ext uri="{FF2B5EF4-FFF2-40B4-BE49-F238E27FC236}">
                <a16:creationId xmlns:a16="http://schemas.microsoft.com/office/drawing/2014/main" id="{7E3DDED6-56AF-4C79-B17E-78B692934529}"/>
              </a:ext>
            </a:extLst>
          </p:cNvPr>
          <p:cNvSpPr>
            <a:spLocks noGrp="1"/>
          </p:cNvSpPr>
          <p:nvPr>
            <p:ph type="sldNum" sz="quarter" idx="12"/>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286111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 og innhold">
    <p:spTree>
      <p:nvGrpSpPr>
        <p:cNvPr id="1" name=""/>
        <p:cNvGrpSpPr/>
        <p:nvPr/>
      </p:nvGrpSpPr>
      <p:grpSpPr>
        <a:xfrm>
          <a:off x="0" y="0"/>
          <a:ext cx="0" cy="0"/>
          <a:chOff x="0" y="0"/>
          <a:chExt cx="0" cy="0"/>
        </a:xfrm>
      </p:grpSpPr>
      <p:pic>
        <p:nvPicPr>
          <p:cNvPr id="7" name="Bilde 6">
            <a:extLst>
              <a:ext uri="{FF2B5EF4-FFF2-40B4-BE49-F238E27FC236}">
                <a16:creationId xmlns:a16="http://schemas.microsoft.com/office/drawing/2014/main" id="{C2131AD4-B3DC-44B7-B24B-6276A93157A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b="42774"/>
          <a:stretch/>
        </p:blipFill>
        <p:spPr>
          <a:xfrm rot="10800000">
            <a:off x="11788006" y="0"/>
            <a:ext cx="599091" cy="1081246"/>
          </a:xfrm>
          <a:prstGeom prst="rect">
            <a:avLst/>
          </a:prstGeom>
        </p:spPr>
      </p:pic>
      <p:sp>
        <p:nvSpPr>
          <p:cNvPr id="10" name="Plassholder for dato 3">
            <a:extLst>
              <a:ext uri="{FF2B5EF4-FFF2-40B4-BE49-F238E27FC236}">
                <a16:creationId xmlns:a16="http://schemas.microsoft.com/office/drawing/2014/main" id="{9054F705-BC7E-4BC3-BAF7-EA923EB3B4E4}"/>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1" name="Plassholder for bunntekst 4">
            <a:extLst>
              <a:ext uri="{FF2B5EF4-FFF2-40B4-BE49-F238E27FC236}">
                <a16:creationId xmlns:a16="http://schemas.microsoft.com/office/drawing/2014/main" id="{FE96F992-66E6-4ACD-9112-2BF5DE1FBD0B}"/>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2" name="Plassholder for lysbildenummer 5">
            <a:extLst>
              <a:ext uri="{FF2B5EF4-FFF2-40B4-BE49-F238E27FC236}">
                <a16:creationId xmlns:a16="http://schemas.microsoft.com/office/drawing/2014/main" id="{3D5FB2F1-F487-41B2-A816-2816F226E11D}"/>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pic>
        <p:nvPicPr>
          <p:cNvPr id="17" name="Bilde 16">
            <a:extLst>
              <a:ext uri="{FF2B5EF4-FFF2-40B4-BE49-F238E27FC236}">
                <a16:creationId xmlns:a16="http://schemas.microsoft.com/office/drawing/2014/main" id="{D625EB0E-BFB5-479E-A5C4-22D0133DF33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pic>
        <p:nvPicPr>
          <p:cNvPr id="18" name="Bilde 17">
            <a:extLst>
              <a:ext uri="{FF2B5EF4-FFF2-40B4-BE49-F238E27FC236}">
                <a16:creationId xmlns:a16="http://schemas.microsoft.com/office/drawing/2014/main" id="{8B52A1AD-2259-4ED8-817C-5CF02C6C44C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8200" y="6461227"/>
            <a:ext cx="576000" cy="155368"/>
          </a:xfrm>
          <a:prstGeom prst="rect">
            <a:avLst/>
          </a:prstGeom>
        </p:spPr>
      </p:pic>
      <p:sp>
        <p:nvSpPr>
          <p:cNvPr id="21" name="Plassholder for innhold 2">
            <a:extLst>
              <a:ext uri="{FF2B5EF4-FFF2-40B4-BE49-F238E27FC236}">
                <a16:creationId xmlns:a16="http://schemas.microsoft.com/office/drawing/2014/main" id="{76BC7A21-7018-4247-849F-A4E05337016E}"/>
              </a:ext>
            </a:extLst>
          </p:cNvPr>
          <p:cNvSpPr>
            <a:spLocks noGrp="1"/>
          </p:cNvSpPr>
          <p:nvPr>
            <p:ph idx="1"/>
          </p:nvPr>
        </p:nvSpPr>
        <p:spPr>
          <a:xfrm>
            <a:off x="838200" y="2333296"/>
            <a:ext cx="10515600" cy="38231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4" name="Plassholder for tittel 1">
            <a:extLst>
              <a:ext uri="{FF2B5EF4-FFF2-40B4-BE49-F238E27FC236}">
                <a16:creationId xmlns:a16="http://schemas.microsoft.com/office/drawing/2014/main" id="{D9681E88-72C0-4B62-8F2E-BBA0309CF30E}"/>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a:t>Klikk for å redigere tittelstil</a:t>
            </a:r>
            <a:endParaRPr lang="nb-NO" dirty="0"/>
          </a:p>
        </p:txBody>
      </p:sp>
    </p:spTree>
    <p:extLst>
      <p:ext uri="{BB962C8B-B14F-4D97-AF65-F5344CB8AC3E}">
        <p14:creationId xmlns:p14="http://schemas.microsoft.com/office/powerpoint/2010/main" val="2681125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6" name="Plassholder for dato 3">
            <a:extLst>
              <a:ext uri="{FF2B5EF4-FFF2-40B4-BE49-F238E27FC236}">
                <a16:creationId xmlns:a16="http://schemas.microsoft.com/office/drawing/2014/main" id="{52BC08AC-68C8-4BDB-A226-A5428D9CD570}"/>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7" name="Plassholder for bunntekst 4">
            <a:extLst>
              <a:ext uri="{FF2B5EF4-FFF2-40B4-BE49-F238E27FC236}">
                <a16:creationId xmlns:a16="http://schemas.microsoft.com/office/drawing/2014/main" id="{936C3108-CFBD-45E5-A7D5-D9E077D1A3C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9" name="Plassholder for lysbildenummer 5">
            <a:extLst>
              <a:ext uri="{FF2B5EF4-FFF2-40B4-BE49-F238E27FC236}">
                <a16:creationId xmlns:a16="http://schemas.microsoft.com/office/drawing/2014/main" id="{C406557D-D41E-4F0C-93E2-F30D716467F2}"/>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39397712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D87747-4510-413E-9786-CFBD4B3CE155}"/>
              </a:ext>
            </a:extLst>
          </p:cNvPr>
          <p:cNvSpPr>
            <a:spLocks noGrp="1"/>
          </p:cNvSpPr>
          <p:nvPr>
            <p:ph type="title"/>
          </p:nvPr>
        </p:nvSpPr>
        <p:spPr>
          <a:xfrm>
            <a:off x="839788" y="1003682"/>
            <a:ext cx="4114800" cy="1244665"/>
          </a:xfrm>
        </p:spPr>
        <p:txBody>
          <a:bodyPr anchor="t"/>
          <a:lstStyle>
            <a:lvl1pPr>
              <a:defRPr sz="3200"/>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D7D81815-80DE-4A67-8165-85DE034B6F49}"/>
              </a:ext>
            </a:extLst>
          </p:cNvPr>
          <p:cNvSpPr>
            <a:spLocks noGrp="1"/>
          </p:cNvSpPr>
          <p:nvPr>
            <p:ph idx="1"/>
          </p:nvPr>
        </p:nvSpPr>
        <p:spPr>
          <a:xfrm>
            <a:off x="5183188" y="1003683"/>
            <a:ext cx="6172200" cy="51409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a:extLst>
              <a:ext uri="{FF2B5EF4-FFF2-40B4-BE49-F238E27FC236}">
                <a16:creationId xmlns:a16="http://schemas.microsoft.com/office/drawing/2014/main" id="{DA60B593-DC6C-4625-9974-505C9FCD628A}"/>
              </a:ext>
            </a:extLst>
          </p:cNvPr>
          <p:cNvSpPr>
            <a:spLocks noGrp="1"/>
          </p:cNvSpPr>
          <p:nvPr>
            <p:ph type="body" sz="half" idx="2"/>
          </p:nvPr>
        </p:nvSpPr>
        <p:spPr>
          <a:xfrm>
            <a:off x="839788" y="2377440"/>
            <a:ext cx="4114800" cy="3767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9" name="Plassholder for dato 3">
            <a:extLst>
              <a:ext uri="{FF2B5EF4-FFF2-40B4-BE49-F238E27FC236}">
                <a16:creationId xmlns:a16="http://schemas.microsoft.com/office/drawing/2014/main" id="{64D6FCDF-5B95-406C-ABD3-962C8E4A1278}"/>
              </a:ext>
            </a:extLst>
          </p:cNvPr>
          <p:cNvSpPr>
            <a:spLocks noGrp="1"/>
          </p:cNvSpPr>
          <p:nvPr>
            <p:ph type="dt" sz="half" idx="10"/>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0" name="Plassholder for bunntekst 4">
            <a:extLst>
              <a:ext uri="{FF2B5EF4-FFF2-40B4-BE49-F238E27FC236}">
                <a16:creationId xmlns:a16="http://schemas.microsoft.com/office/drawing/2014/main" id="{42B359FD-706B-4D55-B193-12401AD6F2DB}"/>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2" name="Plassholder for lysbildenummer 5">
            <a:extLst>
              <a:ext uri="{FF2B5EF4-FFF2-40B4-BE49-F238E27FC236}">
                <a16:creationId xmlns:a16="http://schemas.microsoft.com/office/drawing/2014/main" id="{2E20B959-1965-4040-A27E-3546EED6BCD9}"/>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2593961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Avslutnin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82E3381-25F0-4D09-B669-C1A0462BFF88}"/>
              </a:ext>
            </a:extLst>
          </p:cNvPr>
          <p:cNvSpPr/>
          <p:nvPr userDrawn="1"/>
        </p:nvSpPr>
        <p:spPr>
          <a:xfrm>
            <a:off x="0" y="-1"/>
            <a:ext cx="12192000" cy="6858001"/>
          </a:xfrm>
          <a:prstGeom prst="rect">
            <a:avLst/>
          </a:prstGeom>
          <a:solidFill>
            <a:srgbClr val="003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Bilde 8">
            <a:extLst>
              <a:ext uri="{FF2B5EF4-FFF2-40B4-BE49-F238E27FC236}">
                <a16:creationId xmlns:a16="http://schemas.microsoft.com/office/drawing/2014/main" id="{7949F791-C582-45E3-8943-390075A521D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5400000" flipH="1">
            <a:off x="1222917" y="3101642"/>
            <a:ext cx="1135566" cy="3581400"/>
          </a:xfrm>
          <a:prstGeom prst="rect">
            <a:avLst/>
          </a:prstGeom>
        </p:spPr>
      </p:pic>
      <p:pic>
        <p:nvPicPr>
          <p:cNvPr id="18" name="Bilde 17">
            <a:extLst>
              <a:ext uri="{FF2B5EF4-FFF2-40B4-BE49-F238E27FC236}">
                <a16:creationId xmlns:a16="http://schemas.microsoft.com/office/drawing/2014/main" id="{95287E76-CAB8-4ADB-85C3-F943391D371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90700" y="2755254"/>
            <a:ext cx="8141138" cy="392391"/>
          </a:xfrm>
          <a:prstGeom prst="rect">
            <a:avLst/>
          </a:prstGeom>
        </p:spPr>
      </p:pic>
      <p:pic>
        <p:nvPicPr>
          <p:cNvPr id="22" name="Bilde 21">
            <a:extLst>
              <a:ext uri="{FF2B5EF4-FFF2-40B4-BE49-F238E27FC236}">
                <a16:creationId xmlns:a16="http://schemas.microsoft.com/office/drawing/2014/main" id="{B4121A5C-E5A6-4D16-BD7B-C4D91974A1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4" cy="365125"/>
          </a:xfrm>
          <a:prstGeom prst="rect">
            <a:avLst/>
          </a:prstGeom>
        </p:spPr>
      </p:pic>
      <p:pic>
        <p:nvPicPr>
          <p:cNvPr id="11" name="Bilde 10">
            <a:extLst>
              <a:ext uri="{FF2B5EF4-FFF2-40B4-BE49-F238E27FC236}">
                <a16:creationId xmlns:a16="http://schemas.microsoft.com/office/drawing/2014/main" id="{BBC3948D-7DCF-479D-98AB-44F2D6EE53F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7593" y="6356350"/>
            <a:ext cx="1509181" cy="365125"/>
          </a:xfrm>
          <a:prstGeom prst="rect">
            <a:avLst/>
          </a:prstGeom>
        </p:spPr>
      </p:pic>
    </p:spTree>
    <p:extLst>
      <p:ext uri="{BB962C8B-B14F-4D97-AF65-F5344CB8AC3E}">
        <p14:creationId xmlns:p14="http://schemas.microsoft.com/office/powerpoint/2010/main" val="3431119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telbil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82E3381-25F0-4D09-B669-C1A0462BFF88}"/>
              </a:ext>
            </a:extLst>
          </p:cNvPr>
          <p:cNvSpPr/>
          <p:nvPr userDrawn="1"/>
        </p:nvSpPr>
        <p:spPr>
          <a:xfrm>
            <a:off x="0" y="-1"/>
            <a:ext cx="12192000" cy="6089651"/>
          </a:xfrm>
          <a:prstGeom prst="rect">
            <a:avLst/>
          </a:prstGeom>
          <a:solidFill>
            <a:srgbClr val="003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8" name="Bilde 17">
            <a:extLst>
              <a:ext uri="{FF2B5EF4-FFF2-40B4-BE49-F238E27FC236}">
                <a16:creationId xmlns:a16="http://schemas.microsoft.com/office/drawing/2014/main" id="{95287E76-CAB8-4ADB-85C3-F943391D371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11" name="Tittel 1">
            <a:extLst>
              <a:ext uri="{FF2B5EF4-FFF2-40B4-BE49-F238E27FC236}">
                <a16:creationId xmlns:a16="http://schemas.microsoft.com/office/drawing/2014/main" id="{7F134C94-78FA-4B9D-AEDF-24838F4AAAC6}"/>
              </a:ext>
            </a:extLst>
          </p:cNvPr>
          <p:cNvSpPr>
            <a:spLocks noGrp="1"/>
          </p:cNvSpPr>
          <p:nvPr>
            <p:ph type="ctrTitle"/>
          </p:nvPr>
        </p:nvSpPr>
        <p:spPr>
          <a:xfrm>
            <a:off x="838200" y="2364827"/>
            <a:ext cx="10515600" cy="1064173"/>
          </a:xfrm>
        </p:spPr>
        <p:txBody>
          <a:bodyPr anchor="t">
            <a:normAutofit/>
          </a:bodyPr>
          <a:lstStyle>
            <a:lvl1pPr algn="l">
              <a:defRPr sz="4400">
                <a:solidFill>
                  <a:schemeClr val="bg1"/>
                </a:solidFill>
              </a:defRPr>
            </a:lvl1pPr>
          </a:lstStyle>
          <a:p>
            <a:r>
              <a:rPr lang="nb-NO" dirty="0"/>
              <a:t>Klikk for å redigere tittelstil</a:t>
            </a:r>
          </a:p>
        </p:txBody>
      </p:sp>
      <p:sp>
        <p:nvSpPr>
          <p:cNvPr id="12" name="Undertittel 2">
            <a:extLst>
              <a:ext uri="{FF2B5EF4-FFF2-40B4-BE49-F238E27FC236}">
                <a16:creationId xmlns:a16="http://schemas.microsoft.com/office/drawing/2014/main" id="{E6B3D7BD-9439-49F9-A2A8-5169F5FF7BBC}"/>
              </a:ext>
            </a:extLst>
          </p:cNvPr>
          <p:cNvSpPr>
            <a:spLocks noGrp="1"/>
          </p:cNvSpPr>
          <p:nvPr>
            <p:ph type="subTitle" idx="1"/>
          </p:nvPr>
        </p:nvSpPr>
        <p:spPr>
          <a:xfrm>
            <a:off x="838200" y="3602038"/>
            <a:ext cx="10515600" cy="1655762"/>
          </a:xfrm>
        </p:spPr>
        <p:txBody>
          <a:bodyPr>
            <a:normAutofit/>
          </a:bodyPr>
          <a:lstStyle>
            <a:lvl1pPr marL="0" indent="0" algn="l">
              <a:buNone/>
              <a:defRPr sz="2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13" name="Bilde 12">
            <a:extLst>
              <a:ext uri="{FF2B5EF4-FFF2-40B4-BE49-F238E27FC236}">
                <a16:creationId xmlns:a16="http://schemas.microsoft.com/office/drawing/2014/main" id="{06E590AE-0D90-4D1D-8247-9632F101D4A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rot="10800000">
            <a:off x="11207394" y="0"/>
            <a:ext cx="599091" cy="1889441"/>
          </a:xfrm>
          <a:prstGeom prst="rect">
            <a:avLst/>
          </a:prstGeom>
        </p:spPr>
      </p:pic>
      <p:pic>
        <p:nvPicPr>
          <p:cNvPr id="14" name="Bilde 13">
            <a:extLst>
              <a:ext uri="{FF2B5EF4-FFF2-40B4-BE49-F238E27FC236}">
                <a16:creationId xmlns:a16="http://schemas.microsoft.com/office/drawing/2014/main" id="{01243DD1-BDD8-454D-B878-A663F83C5B2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6" name="Plassholder for bunntekst 4">
            <a:extLst>
              <a:ext uri="{FF2B5EF4-FFF2-40B4-BE49-F238E27FC236}">
                <a16:creationId xmlns:a16="http://schemas.microsoft.com/office/drawing/2014/main" id="{981F3962-DBA4-4664-995F-FD77ACE709B4}"/>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24" name="Plassholder for lysbildenummer 5">
            <a:extLst>
              <a:ext uri="{FF2B5EF4-FFF2-40B4-BE49-F238E27FC236}">
                <a16:creationId xmlns:a16="http://schemas.microsoft.com/office/drawing/2014/main" id="{1649727D-2C0A-4EC1-AC25-0E92D8A371CC}"/>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19" name="Plassholder for dato 3">
            <a:extLst>
              <a:ext uri="{FF2B5EF4-FFF2-40B4-BE49-F238E27FC236}">
                <a16:creationId xmlns:a16="http://schemas.microsoft.com/office/drawing/2014/main" id="{BF20E760-9F3D-42F9-9FA5-3700E2C6F5B3}"/>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pic>
        <p:nvPicPr>
          <p:cNvPr id="20" name="Bilde 19">
            <a:extLst>
              <a:ext uri="{FF2B5EF4-FFF2-40B4-BE49-F238E27FC236}">
                <a16:creationId xmlns:a16="http://schemas.microsoft.com/office/drawing/2014/main" id="{F644789B-15D5-4CD4-AE0A-A5F7DBBEEFE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358335"/>
            <a:ext cx="1527967" cy="361155"/>
          </a:xfrm>
          <a:prstGeom prst="rect">
            <a:avLst/>
          </a:prstGeom>
        </p:spPr>
      </p:pic>
    </p:spTree>
    <p:extLst>
      <p:ext uri="{BB962C8B-B14F-4D97-AF65-F5344CB8AC3E}">
        <p14:creationId xmlns:p14="http://schemas.microsoft.com/office/powerpoint/2010/main" val="10272258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tel og innhold">
    <p:spTree>
      <p:nvGrpSpPr>
        <p:cNvPr id="1" name=""/>
        <p:cNvGrpSpPr/>
        <p:nvPr/>
      </p:nvGrpSpPr>
      <p:grpSpPr>
        <a:xfrm>
          <a:off x="0" y="0"/>
          <a:ext cx="0" cy="0"/>
          <a:chOff x="0" y="0"/>
          <a:chExt cx="0" cy="0"/>
        </a:xfrm>
      </p:grpSpPr>
      <p:pic>
        <p:nvPicPr>
          <p:cNvPr id="7" name="Bilde 6">
            <a:extLst>
              <a:ext uri="{FF2B5EF4-FFF2-40B4-BE49-F238E27FC236}">
                <a16:creationId xmlns:a16="http://schemas.microsoft.com/office/drawing/2014/main" id="{C2131AD4-B3DC-44B7-B24B-6276A93157A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b="42774"/>
          <a:stretch/>
        </p:blipFill>
        <p:spPr>
          <a:xfrm rot="10800000">
            <a:off x="11788006" y="0"/>
            <a:ext cx="599091" cy="1081246"/>
          </a:xfrm>
          <a:prstGeom prst="rect">
            <a:avLst/>
          </a:prstGeom>
        </p:spPr>
      </p:pic>
      <p:sp>
        <p:nvSpPr>
          <p:cNvPr id="21" name="Plassholder for innhold 2">
            <a:extLst>
              <a:ext uri="{FF2B5EF4-FFF2-40B4-BE49-F238E27FC236}">
                <a16:creationId xmlns:a16="http://schemas.microsoft.com/office/drawing/2014/main" id="{76BC7A21-7018-4247-849F-A4E05337016E}"/>
              </a:ext>
            </a:extLst>
          </p:cNvPr>
          <p:cNvSpPr>
            <a:spLocks noGrp="1"/>
          </p:cNvSpPr>
          <p:nvPr>
            <p:ph idx="1"/>
          </p:nvPr>
        </p:nvSpPr>
        <p:spPr>
          <a:xfrm>
            <a:off x="838200" y="2333296"/>
            <a:ext cx="10515600" cy="38231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4" name="Plassholder for tittel 1">
            <a:extLst>
              <a:ext uri="{FF2B5EF4-FFF2-40B4-BE49-F238E27FC236}">
                <a16:creationId xmlns:a16="http://schemas.microsoft.com/office/drawing/2014/main" id="{D9681E88-72C0-4B62-8F2E-BBA0309CF30E}"/>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dirty="0"/>
              <a:t>Klikk for å redigere tittelstil</a:t>
            </a:r>
          </a:p>
        </p:txBody>
      </p:sp>
      <p:pic>
        <p:nvPicPr>
          <p:cNvPr id="13" name="Bilde 12">
            <a:extLst>
              <a:ext uri="{FF2B5EF4-FFF2-40B4-BE49-F238E27FC236}">
                <a16:creationId xmlns:a16="http://schemas.microsoft.com/office/drawing/2014/main" id="{E8CE8FAB-30FD-4074-9F3E-61E70952D5EF}"/>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5" name="Plassholder for bunntekst 4">
            <a:extLst>
              <a:ext uri="{FF2B5EF4-FFF2-40B4-BE49-F238E27FC236}">
                <a16:creationId xmlns:a16="http://schemas.microsoft.com/office/drawing/2014/main" id="{673420A3-4198-402B-9F8B-4A45C994930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9" name="Plassholder for lysbildenummer 5">
            <a:extLst>
              <a:ext uri="{FF2B5EF4-FFF2-40B4-BE49-F238E27FC236}">
                <a16:creationId xmlns:a16="http://schemas.microsoft.com/office/drawing/2014/main" id="{AC23E7A0-8FA1-4C27-AD6A-C1EA4FE1A931}"/>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10" name="Plassholder for dato 3">
            <a:extLst>
              <a:ext uri="{FF2B5EF4-FFF2-40B4-BE49-F238E27FC236}">
                <a16:creationId xmlns:a16="http://schemas.microsoft.com/office/drawing/2014/main" id="{3FEAD425-706A-4442-BF09-06FF219E077F}"/>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pic>
        <p:nvPicPr>
          <p:cNvPr id="11" name="Bilde 10">
            <a:extLst>
              <a:ext uri="{FF2B5EF4-FFF2-40B4-BE49-F238E27FC236}">
                <a16:creationId xmlns:a16="http://schemas.microsoft.com/office/drawing/2014/main" id="{F712DD5C-0219-4105-8516-614624FB8EE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8200" y="6358335"/>
            <a:ext cx="1527967" cy="361155"/>
          </a:xfrm>
          <a:prstGeom prst="rect">
            <a:avLst/>
          </a:prstGeom>
        </p:spPr>
      </p:pic>
    </p:spTree>
    <p:extLst>
      <p:ext uri="{BB962C8B-B14F-4D97-AF65-F5344CB8AC3E}">
        <p14:creationId xmlns:p14="http://schemas.microsoft.com/office/powerpoint/2010/main" val="31566542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Inndeling 1">
    <p:spTree>
      <p:nvGrpSpPr>
        <p:cNvPr id="1" name=""/>
        <p:cNvGrpSpPr/>
        <p:nvPr/>
      </p:nvGrpSpPr>
      <p:grpSpPr>
        <a:xfrm>
          <a:off x="0" y="0"/>
          <a:ext cx="0" cy="0"/>
          <a:chOff x="0" y="0"/>
          <a:chExt cx="0" cy="0"/>
        </a:xfrm>
      </p:grpSpPr>
      <p:pic>
        <p:nvPicPr>
          <p:cNvPr id="12" name="Bilde 11">
            <a:extLst>
              <a:ext uri="{FF2B5EF4-FFF2-40B4-BE49-F238E27FC236}">
                <a16:creationId xmlns:a16="http://schemas.microsoft.com/office/drawing/2014/main" id="{6D5CCFDB-2F0F-478B-A3BD-9216F19654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11" name="Tittel 1">
            <a:extLst>
              <a:ext uri="{FF2B5EF4-FFF2-40B4-BE49-F238E27FC236}">
                <a16:creationId xmlns:a16="http://schemas.microsoft.com/office/drawing/2014/main" id="{892054D1-4E2D-4404-8596-9D35DEA11877}"/>
              </a:ext>
            </a:extLst>
          </p:cNvPr>
          <p:cNvSpPr>
            <a:spLocks noGrp="1"/>
          </p:cNvSpPr>
          <p:nvPr>
            <p:ph type="title"/>
          </p:nvPr>
        </p:nvSpPr>
        <p:spPr>
          <a:xfrm>
            <a:off x="838200" y="2364827"/>
            <a:ext cx="10515600" cy="1387366"/>
          </a:xfrm>
        </p:spPr>
        <p:txBody>
          <a:bodyPr anchor="t">
            <a:normAutofit/>
          </a:bodyPr>
          <a:lstStyle>
            <a:lvl1pPr algn="ctr">
              <a:defRPr sz="4400">
                <a:solidFill>
                  <a:srgbClr val="003283"/>
                </a:solidFill>
              </a:defRPr>
            </a:lvl1pPr>
          </a:lstStyle>
          <a:p>
            <a:r>
              <a:rPr lang="nb-NO" dirty="0"/>
              <a:t>Klikk for å redigere tittelstil</a:t>
            </a:r>
          </a:p>
        </p:txBody>
      </p:sp>
      <p:pic>
        <p:nvPicPr>
          <p:cNvPr id="13" name="Bilde 12">
            <a:extLst>
              <a:ext uri="{FF2B5EF4-FFF2-40B4-BE49-F238E27FC236}">
                <a16:creationId xmlns:a16="http://schemas.microsoft.com/office/drawing/2014/main" id="{52C29CDC-69C7-44AE-90C4-77D2BE4C84C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rot="5400000" flipH="1">
            <a:off x="1222917" y="3101642"/>
            <a:ext cx="1135566" cy="3581400"/>
          </a:xfrm>
          <a:prstGeom prst="rect">
            <a:avLst/>
          </a:prstGeom>
        </p:spPr>
      </p:pic>
      <p:pic>
        <p:nvPicPr>
          <p:cNvPr id="10" name="Bilde 9">
            <a:extLst>
              <a:ext uri="{FF2B5EF4-FFF2-40B4-BE49-F238E27FC236}">
                <a16:creationId xmlns:a16="http://schemas.microsoft.com/office/drawing/2014/main" id="{9D715097-C12C-4638-A9FA-53015019D2E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5" name="Plassholder for bunntekst 4">
            <a:extLst>
              <a:ext uri="{FF2B5EF4-FFF2-40B4-BE49-F238E27FC236}">
                <a16:creationId xmlns:a16="http://schemas.microsoft.com/office/drawing/2014/main" id="{D94A897E-602F-4411-823F-5808FB8D662A}"/>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7" name="Plassholder for lysbildenummer 5">
            <a:extLst>
              <a:ext uri="{FF2B5EF4-FFF2-40B4-BE49-F238E27FC236}">
                <a16:creationId xmlns:a16="http://schemas.microsoft.com/office/drawing/2014/main" id="{E1AD0AA0-CDC5-4FF7-BC83-E7DE993B9E6C}"/>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18" name="Plassholder for dato 3">
            <a:extLst>
              <a:ext uri="{FF2B5EF4-FFF2-40B4-BE49-F238E27FC236}">
                <a16:creationId xmlns:a16="http://schemas.microsoft.com/office/drawing/2014/main" id="{A0E3D0EB-4087-4B2C-AC80-D352DAC929E7}"/>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pic>
        <p:nvPicPr>
          <p:cNvPr id="19" name="Bilde 18">
            <a:extLst>
              <a:ext uri="{FF2B5EF4-FFF2-40B4-BE49-F238E27FC236}">
                <a16:creationId xmlns:a16="http://schemas.microsoft.com/office/drawing/2014/main" id="{0C9FBC52-3F6B-480C-BFD2-8D5BEAD2165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358335"/>
            <a:ext cx="1527967" cy="361155"/>
          </a:xfrm>
          <a:prstGeom prst="rect">
            <a:avLst/>
          </a:prstGeom>
        </p:spPr>
      </p:pic>
    </p:spTree>
    <p:extLst>
      <p:ext uri="{BB962C8B-B14F-4D97-AF65-F5344CB8AC3E}">
        <p14:creationId xmlns:p14="http://schemas.microsoft.com/office/powerpoint/2010/main" val="2743577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Overskrift og bilde">
    <p:spTree>
      <p:nvGrpSpPr>
        <p:cNvPr id="1" name=""/>
        <p:cNvGrpSpPr/>
        <p:nvPr/>
      </p:nvGrpSpPr>
      <p:grpSpPr>
        <a:xfrm>
          <a:off x="0" y="0"/>
          <a:ext cx="0" cy="0"/>
          <a:chOff x="0" y="0"/>
          <a:chExt cx="0" cy="0"/>
        </a:xfrm>
      </p:grpSpPr>
      <p:sp>
        <p:nvSpPr>
          <p:cNvPr id="20" name="Plassholder for bilde 2">
            <a:extLst>
              <a:ext uri="{FF2B5EF4-FFF2-40B4-BE49-F238E27FC236}">
                <a16:creationId xmlns:a16="http://schemas.microsoft.com/office/drawing/2014/main" id="{50F92FA4-8155-40EC-81FE-3FD4D5EB58C9}"/>
              </a:ext>
            </a:extLst>
          </p:cNvPr>
          <p:cNvSpPr>
            <a:spLocks noGrp="1"/>
          </p:cNvSpPr>
          <p:nvPr>
            <p:ph type="pic" idx="1"/>
          </p:nvPr>
        </p:nvSpPr>
        <p:spPr>
          <a:xfrm>
            <a:off x="0" y="2333295"/>
            <a:ext cx="12192000" cy="38113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23" name="Plassholder for tittel 1">
            <a:extLst>
              <a:ext uri="{FF2B5EF4-FFF2-40B4-BE49-F238E27FC236}">
                <a16:creationId xmlns:a16="http://schemas.microsoft.com/office/drawing/2014/main" id="{39F82295-9224-40FE-A063-2070E0303CF1}"/>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dirty="0"/>
              <a:t>Klikk for å redigere tittelstil</a:t>
            </a:r>
          </a:p>
        </p:txBody>
      </p:sp>
      <p:pic>
        <p:nvPicPr>
          <p:cNvPr id="9" name="Bilde 8">
            <a:extLst>
              <a:ext uri="{FF2B5EF4-FFF2-40B4-BE49-F238E27FC236}">
                <a16:creationId xmlns:a16="http://schemas.microsoft.com/office/drawing/2014/main" id="{CC067C50-9D4B-4974-92E2-8D944256DE8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1" name="Plassholder for bunntekst 4">
            <a:extLst>
              <a:ext uri="{FF2B5EF4-FFF2-40B4-BE49-F238E27FC236}">
                <a16:creationId xmlns:a16="http://schemas.microsoft.com/office/drawing/2014/main" id="{DDF9EC16-EA10-4797-BEA0-0C15AC79BC1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3" name="Plassholder for lysbildenummer 5">
            <a:extLst>
              <a:ext uri="{FF2B5EF4-FFF2-40B4-BE49-F238E27FC236}">
                <a16:creationId xmlns:a16="http://schemas.microsoft.com/office/drawing/2014/main" id="{02C17ED6-AEB3-4383-860A-1D75A9045675}"/>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14" name="Plassholder for dato 3">
            <a:extLst>
              <a:ext uri="{FF2B5EF4-FFF2-40B4-BE49-F238E27FC236}">
                <a16:creationId xmlns:a16="http://schemas.microsoft.com/office/drawing/2014/main" id="{4CF27F1A-A98E-4D92-A72F-64D6DC727282}"/>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pic>
        <p:nvPicPr>
          <p:cNvPr id="15" name="Bilde 14">
            <a:extLst>
              <a:ext uri="{FF2B5EF4-FFF2-40B4-BE49-F238E27FC236}">
                <a16:creationId xmlns:a16="http://schemas.microsoft.com/office/drawing/2014/main" id="{F5C53106-AB43-4648-A83F-C6F1DA9802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358335"/>
            <a:ext cx="1527967" cy="361155"/>
          </a:xfrm>
          <a:prstGeom prst="rect">
            <a:avLst/>
          </a:prstGeom>
        </p:spPr>
      </p:pic>
    </p:spTree>
    <p:extLst>
      <p:ext uri="{BB962C8B-B14F-4D97-AF65-F5344CB8AC3E}">
        <p14:creationId xmlns:p14="http://schemas.microsoft.com/office/powerpoint/2010/main" val="1951186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67C35F-8E16-414A-A6DF-664A33656707}"/>
              </a:ext>
            </a:extLst>
          </p:cNvPr>
          <p:cNvSpPr>
            <a:spLocks noGrp="1"/>
          </p:cNvSpPr>
          <p:nvPr>
            <p:ph type="title"/>
          </p:nvPr>
        </p:nvSpPr>
        <p:spPr>
          <a:xfrm>
            <a:off x="839788" y="987424"/>
            <a:ext cx="3932237" cy="1556600"/>
          </a:xfrm>
        </p:spPr>
        <p:txBody>
          <a:bodyPr anchor="t"/>
          <a:lstStyle>
            <a:lvl1pPr>
              <a:defRPr sz="3200"/>
            </a:lvl1pPr>
          </a:lstStyle>
          <a:p>
            <a:r>
              <a:rPr lang="nb-NO"/>
              <a:t>Klikk for å redigere tittelstil</a:t>
            </a:r>
            <a:endParaRPr lang="nb-NO" dirty="0"/>
          </a:p>
        </p:txBody>
      </p:sp>
      <p:sp>
        <p:nvSpPr>
          <p:cNvPr id="3" name="Plassholder for bilde 2">
            <a:extLst>
              <a:ext uri="{FF2B5EF4-FFF2-40B4-BE49-F238E27FC236}">
                <a16:creationId xmlns:a16="http://schemas.microsoft.com/office/drawing/2014/main" id="{3F88CB21-8BD4-4621-BEB3-F4F0D91A62B0}"/>
              </a:ext>
            </a:extLst>
          </p:cNvPr>
          <p:cNvSpPr>
            <a:spLocks noGrp="1"/>
          </p:cNvSpPr>
          <p:nvPr>
            <p:ph type="pic" idx="1"/>
          </p:nvPr>
        </p:nvSpPr>
        <p:spPr>
          <a:xfrm>
            <a:off x="5183188" y="987424"/>
            <a:ext cx="6821510" cy="5157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9" name="Plassholder for innhold 2">
            <a:extLst>
              <a:ext uri="{FF2B5EF4-FFF2-40B4-BE49-F238E27FC236}">
                <a16:creationId xmlns:a16="http://schemas.microsoft.com/office/drawing/2014/main" id="{DD79D8E1-BB9F-429A-9B12-A2903FFC830A}"/>
              </a:ext>
            </a:extLst>
          </p:cNvPr>
          <p:cNvSpPr>
            <a:spLocks noGrp="1"/>
          </p:cNvSpPr>
          <p:nvPr>
            <p:ph idx="13"/>
          </p:nvPr>
        </p:nvSpPr>
        <p:spPr>
          <a:xfrm>
            <a:off x="838201" y="2544024"/>
            <a:ext cx="3932238" cy="360059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0" name="Bilde 9">
            <a:extLst>
              <a:ext uri="{FF2B5EF4-FFF2-40B4-BE49-F238E27FC236}">
                <a16:creationId xmlns:a16="http://schemas.microsoft.com/office/drawing/2014/main" id="{B452A6A7-425A-42BA-A7DF-D73EE19561F2}"/>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54905" r="38047"/>
          <a:stretch/>
        </p:blipFill>
        <p:spPr>
          <a:xfrm rot="5400000" flipH="1">
            <a:off x="236537" y="5542953"/>
            <a:ext cx="365126" cy="838200"/>
          </a:xfrm>
          <a:prstGeom prst="rect">
            <a:avLst/>
          </a:prstGeom>
        </p:spPr>
      </p:pic>
      <p:sp>
        <p:nvSpPr>
          <p:cNvPr id="21" name="Plassholder for bunntekst 4">
            <a:extLst>
              <a:ext uri="{FF2B5EF4-FFF2-40B4-BE49-F238E27FC236}">
                <a16:creationId xmlns:a16="http://schemas.microsoft.com/office/drawing/2014/main" id="{643157A0-8517-41A4-9FA5-1522F1F8093E}"/>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23" name="Plassholder for lysbildenummer 5">
            <a:extLst>
              <a:ext uri="{FF2B5EF4-FFF2-40B4-BE49-F238E27FC236}">
                <a16:creationId xmlns:a16="http://schemas.microsoft.com/office/drawing/2014/main" id="{8C12A091-EE12-42F1-9267-EEF6131D04EB}"/>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11" name="Plassholder for dato 3">
            <a:extLst>
              <a:ext uri="{FF2B5EF4-FFF2-40B4-BE49-F238E27FC236}">
                <a16:creationId xmlns:a16="http://schemas.microsoft.com/office/drawing/2014/main" id="{0774FE0F-F6B2-4638-91CC-0B51ABEB67C2}"/>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Tree>
    <p:extLst>
      <p:ext uri="{BB962C8B-B14F-4D97-AF65-F5344CB8AC3E}">
        <p14:creationId xmlns:p14="http://schemas.microsoft.com/office/powerpoint/2010/main" val="3841670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Inndeling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Bilde 10">
            <a:extLst>
              <a:ext uri="{FF2B5EF4-FFF2-40B4-BE49-F238E27FC236}">
                <a16:creationId xmlns:a16="http://schemas.microsoft.com/office/drawing/2014/main" id="{466C6D69-189C-4C4E-9331-84365B6A91B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9" name="Tittel 1">
            <a:extLst>
              <a:ext uri="{FF2B5EF4-FFF2-40B4-BE49-F238E27FC236}">
                <a16:creationId xmlns:a16="http://schemas.microsoft.com/office/drawing/2014/main" id="{23112F9E-6068-4CEC-B068-23DC0B52024E}"/>
              </a:ext>
            </a:extLst>
          </p:cNvPr>
          <p:cNvSpPr>
            <a:spLocks noGrp="1"/>
          </p:cNvSpPr>
          <p:nvPr>
            <p:ph type="title"/>
          </p:nvPr>
        </p:nvSpPr>
        <p:spPr>
          <a:xfrm>
            <a:off x="838200" y="2364827"/>
            <a:ext cx="10515600" cy="1387366"/>
          </a:xfrm>
        </p:spPr>
        <p:txBody>
          <a:bodyPr anchor="t">
            <a:normAutofit/>
          </a:bodyPr>
          <a:lstStyle>
            <a:lvl1pPr algn="ctr">
              <a:defRPr sz="4400">
                <a:solidFill>
                  <a:srgbClr val="003283"/>
                </a:solidFill>
              </a:defRPr>
            </a:lvl1pPr>
          </a:lstStyle>
          <a:p>
            <a:r>
              <a:rPr lang="nb-NO" dirty="0"/>
              <a:t>Klikk for å redigere tittelstil</a:t>
            </a:r>
          </a:p>
        </p:txBody>
      </p:sp>
      <p:pic>
        <p:nvPicPr>
          <p:cNvPr id="10" name="Bilde 9">
            <a:extLst>
              <a:ext uri="{FF2B5EF4-FFF2-40B4-BE49-F238E27FC236}">
                <a16:creationId xmlns:a16="http://schemas.microsoft.com/office/drawing/2014/main" id="{FAE125C0-7146-41C4-A9EA-ADC065CB9A3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8" name="Plassholder for bunntekst 4">
            <a:extLst>
              <a:ext uri="{FF2B5EF4-FFF2-40B4-BE49-F238E27FC236}">
                <a16:creationId xmlns:a16="http://schemas.microsoft.com/office/drawing/2014/main" id="{170FA84B-98D6-44F0-B4F8-53DFED16DF04}"/>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20" name="Plassholder for lysbildenummer 5">
            <a:extLst>
              <a:ext uri="{FF2B5EF4-FFF2-40B4-BE49-F238E27FC236}">
                <a16:creationId xmlns:a16="http://schemas.microsoft.com/office/drawing/2014/main" id="{B3CAD5D9-CB5B-4681-B1C4-D9DAEAAEFE0F}"/>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12" name="Plassholder for dato 3">
            <a:extLst>
              <a:ext uri="{FF2B5EF4-FFF2-40B4-BE49-F238E27FC236}">
                <a16:creationId xmlns:a16="http://schemas.microsoft.com/office/drawing/2014/main" id="{B6B116DA-EF42-403D-A1D2-B02D6FB79F7D}"/>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pic>
        <p:nvPicPr>
          <p:cNvPr id="13" name="Bilde 12">
            <a:extLst>
              <a:ext uri="{FF2B5EF4-FFF2-40B4-BE49-F238E27FC236}">
                <a16:creationId xmlns:a16="http://schemas.microsoft.com/office/drawing/2014/main" id="{B0079829-FD60-42B0-945E-9627C4575A5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358335"/>
            <a:ext cx="1527967" cy="361155"/>
          </a:xfrm>
          <a:prstGeom prst="rect">
            <a:avLst/>
          </a:prstGeom>
        </p:spPr>
      </p:pic>
    </p:spTree>
    <p:extLst>
      <p:ext uri="{BB962C8B-B14F-4D97-AF65-F5344CB8AC3E}">
        <p14:creationId xmlns:p14="http://schemas.microsoft.com/office/powerpoint/2010/main" val="5443189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verskrift og bilde/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EF7FED-50FC-44D8-B84F-17783CDB511E}"/>
              </a:ext>
            </a:extLst>
          </p:cNvPr>
          <p:cNvSpPr>
            <a:spLocks noGrp="1"/>
          </p:cNvSpPr>
          <p:nvPr>
            <p:ph type="title"/>
          </p:nvPr>
        </p:nvSpPr>
        <p:spPr>
          <a:xfrm>
            <a:off x="838200" y="1003683"/>
            <a:ext cx="9521416" cy="1184876"/>
          </a:xfrm>
        </p:spPr>
        <p:txBody>
          <a:body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494B7B88-070E-4762-9F51-54D1E9C2F9BC}"/>
              </a:ext>
            </a:extLst>
          </p:cNvPr>
          <p:cNvSpPr>
            <a:spLocks noGrp="1"/>
          </p:cNvSpPr>
          <p:nvPr>
            <p:ph sz="half" idx="1"/>
          </p:nvPr>
        </p:nvSpPr>
        <p:spPr>
          <a:xfrm>
            <a:off x="838199" y="2333295"/>
            <a:ext cx="9521415" cy="3811321"/>
          </a:xfrm>
        </p:spPr>
        <p:txBody>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8" name="Bilde 7">
            <a:extLst>
              <a:ext uri="{FF2B5EF4-FFF2-40B4-BE49-F238E27FC236}">
                <a16:creationId xmlns:a16="http://schemas.microsoft.com/office/drawing/2014/main" id="{2515492F-44A2-4CAA-8F28-48A3E8DC224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0800000">
            <a:off x="10962289" y="0"/>
            <a:ext cx="599091" cy="1889441"/>
          </a:xfrm>
          <a:prstGeom prst="rect">
            <a:avLst/>
          </a:prstGeom>
        </p:spPr>
      </p:pic>
      <p:sp>
        <p:nvSpPr>
          <p:cNvPr id="14" name="Plassholder for bunntekst 4">
            <a:extLst>
              <a:ext uri="{FF2B5EF4-FFF2-40B4-BE49-F238E27FC236}">
                <a16:creationId xmlns:a16="http://schemas.microsoft.com/office/drawing/2014/main" id="{747B4EA4-CF43-4EA9-95F1-C0E50DE90F30}"/>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6" name="Plassholder for lysbildenummer 5">
            <a:extLst>
              <a:ext uri="{FF2B5EF4-FFF2-40B4-BE49-F238E27FC236}">
                <a16:creationId xmlns:a16="http://schemas.microsoft.com/office/drawing/2014/main" id="{90547FF8-B65F-4D24-818D-6995C6A7B0DC}"/>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9" name="Plassholder for dato 3">
            <a:extLst>
              <a:ext uri="{FF2B5EF4-FFF2-40B4-BE49-F238E27FC236}">
                <a16:creationId xmlns:a16="http://schemas.microsoft.com/office/drawing/2014/main" id="{23898CDC-2617-4048-AA58-5E7F6E9AD35C}"/>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Tree>
    <p:extLst>
      <p:ext uri="{BB962C8B-B14F-4D97-AF65-F5344CB8AC3E}">
        <p14:creationId xmlns:p14="http://schemas.microsoft.com/office/powerpoint/2010/main" val="5695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ndeling 1">
    <p:spTree>
      <p:nvGrpSpPr>
        <p:cNvPr id="1" name=""/>
        <p:cNvGrpSpPr/>
        <p:nvPr/>
      </p:nvGrpSpPr>
      <p:grpSpPr>
        <a:xfrm>
          <a:off x="0" y="0"/>
          <a:ext cx="0" cy="0"/>
          <a:chOff x="0" y="0"/>
          <a:chExt cx="0" cy="0"/>
        </a:xfrm>
      </p:grpSpPr>
      <p:pic>
        <p:nvPicPr>
          <p:cNvPr id="12" name="Bilde 11">
            <a:extLst>
              <a:ext uri="{FF2B5EF4-FFF2-40B4-BE49-F238E27FC236}">
                <a16:creationId xmlns:a16="http://schemas.microsoft.com/office/drawing/2014/main" id="{6D5CCFDB-2F0F-478B-A3BD-9216F19654F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18" name="Plassholder for dato 3">
            <a:extLst>
              <a:ext uri="{FF2B5EF4-FFF2-40B4-BE49-F238E27FC236}">
                <a16:creationId xmlns:a16="http://schemas.microsoft.com/office/drawing/2014/main" id="{E9A2EB2D-367A-476F-9F7D-0B9B941099B3}"/>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9" name="Plassholder for bunntekst 4">
            <a:extLst>
              <a:ext uri="{FF2B5EF4-FFF2-40B4-BE49-F238E27FC236}">
                <a16:creationId xmlns:a16="http://schemas.microsoft.com/office/drawing/2014/main" id="{09D72F63-836E-4524-B3C6-851999DBF22A}"/>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20" name="Plassholder for lysbildenummer 5">
            <a:extLst>
              <a:ext uri="{FF2B5EF4-FFF2-40B4-BE49-F238E27FC236}">
                <a16:creationId xmlns:a16="http://schemas.microsoft.com/office/drawing/2014/main" id="{72679498-FBB6-406E-9D5F-4C350CF059B9}"/>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pic>
        <p:nvPicPr>
          <p:cNvPr id="21" name="Bilde 20">
            <a:extLst>
              <a:ext uri="{FF2B5EF4-FFF2-40B4-BE49-F238E27FC236}">
                <a16:creationId xmlns:a16="http://schemas.microsoft.com/office/drawing/2014/main" id="{D668A43F-3285-4D9D-B01A-214EEB51397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pic>
        <p:nvPicPr>
          <p:cNvPr id="22" name="Bilde 21">
            <a:extLst>
              <a:ext uri="{FF2B5EF4-FFF2-40B4-BE49-F238E27FC236}">
                <a16:creationId xmlns:a16="http://schemas.microsoft.com/office/drawing/2014/main" id="{E369BB7A-1908-4B87-A187-AD618BD72BA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8200" y="6461227"/>
            <a:ext cx="576000" cy="155368"/>
          </a:xfrm>
          <a:prstGeom prst="rect">
            <a:avLst/>
          </a:prstGeom>
        </p:spPr>
      </p:pic>
      <p:sp>
        <p:nvSpPr>
          <p:cNvPr id="11" name="Tittel 1">
            <a:extLst>
              <a:ext uri="{FF2B5EF4-FFF2-40B4-BE49-F238E27FC236}">
                <a16:creationId xmlns:a16="http://schemas.microsoft.com/office/drawing/2014/main" id="{892054D1-4E2D-4404-8596-9D35DEA11877}"/>
              </a:ext>
            </a:extLst>
          </p:cNvPr>
          <p:cNvSpPr>
            <a:spLocks noGrp="1"/>
          </p:cNvSpPr>
          <p:nvPr>
            <p:ph type="title"/>
          </p:nvPr>
        </p:nvSpPr>
        <p:spPr>
          <a:xfrm>
            <a:off x="838200" y="2364827"/>
            <a:ext cx="10515600" cy="1387366"/>
          </a:xfrm>
        </p:spPr>
        <p:txBody>
          <a:bodyPr anchor="t">
            <a:normAutofit/>
          </a:bodyPr>
          <a:lstStyle>
            <a:lvl1pPr algn="ctr">
              <a:defRPr sz="4400">
                <a:solidFill>
                  <a:srgbClr val="003283"/>
                </a:solidFill>
              </a:defRPr>
            </a:lvl1pPr>
          </a:lstStyle>
          <a:p>
            <a:r>
              <a:rPr lang="nb-NO"/>
              <a:t>Klikk for å redigere tittelstil</a:t>
            </a:r>
            <a:endParaRPr lang="nb-NO" dirty="0"/>
          </a:p>
        </p:txBody>
      </p:sp>
      <p:pic>
        <p:nvPicPr>
          <p:cNvPr id="13" name="Bilde 12">
            <a:extLst>
              <a:ext uri="{FF2B5EF4-FFF2-40B4-BE49-F238E27FC236}">
                <a16:creationId xmlns:a16="http://schemas.microsoft.com/office/drawing/2014/main" id="{52C29CDC-69C7-44AE-90C4-77D2BE4C84CB}"/>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rot="5400000" flipH="1">
            <a:off x="1222917" y="3101642"/>
            <a:ext cx="1135566" cy="3581400"/>
          </a:xfrm>
          <a:prstGeom prst="rect">
            <a:avLst/>
          </a:prstGeom>
        </p:spPr>
      </p:pic>
    </p:spTree>
    <p:extLst>
      <p:ext uri="{BB962C8B-B14F-4D97-AF65-F5344CB8AC3E}">
        <p14:creationId xmlns:p14="http://schemas.microsoft.com/office/powerpoint/2010/main" val="22972960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3C135950-FDFB-4C8B-B54C-9BE52D0EC344}"/>
              </a:ext>
            </a:extLst>
          </p:cNvPr>
          <p:cNvSpPr>
            <a:spLocks noGrp="1"/>
          </p:cNvSpPr>
          <p:nvPr>
            <p:ph type="body" idx="1"/>
          </p:nvPr>
        </p:nvSpPr>
        <p:spPr>
          <a:xfrm>
            <a:off x="839788" y="2333295"/>
            <a:ext cx="5157787" cy="75414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372178ED-5FF8-4502-99D6-7ECA8E3BFB0C}"/>
              </a:ext>
            </a:extLst>
          </p:cNvPr>
          <p:cNvSpPr>
            <a:spLocks noGrp="1"/>
          </p:cNvSpPr>
          <p:nvPr>
            <p:ph sz="half" idx="2"/>
          </p:nvPr>
        </p:nvSpPr>
        <p:spPr>
          <a:xfrm>
            <a:off x="839788" y="3087445"/>
            <a:ext cx="5157787" cy="305717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a:extLst>
              <a:ext uri="{FF2B5EF4-FFF2-40B4-BE49-F238E27FC236}">
                <a16:creationId xmlns:a16="http://schemas.microsoft.com/office/drawing/2014/main" id="{E6262DC9-EC87-4D09-85BD-D30ECD5DF201}"/>
              </a:ext>
            </a:extLst>
          </p:cNvPr>
          <p:cNvSpPr>
            <a:spLocks noGrp="1"/>
          </p:cNvSpPr>
          <p:nvPr>
            <p:ph type="body" sz="quarter" idx="3"/>
          </p:nvPr>
        </p:nvSpPr>
        <p:spPr>
          <a:xfrm>
            <a:off x="6172200" y="2333295"/>
            <a:ext cx="5183188" cy="75414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05D1E74D-3629-47D8-88CB-2FBE59BDBA9E}"/>
              </a:ext>
            </a:extLst>
          </p:cNvPr>
          <p:cNvSpPr>
            <a:spLocks noGrp="1"/>
          </p:cNvSpPr>
          <p:nvPr>
            <p:ph sz="quarter" idx="4"/>
          </p:nvPr>
        </p:nvSpPr>
        <p:spPr>
          <a:xfrm>
            <a:off x="6172200" y="3087445"/>
            <a:ext cx="5183188" cy="305717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11" name="Tittel 1">
            <a:extLst>
              <a:ext uri="{FF2B5EF4-FFF2-40B4-BE49-F238E27FC236}">
                <a16:creationId xmlns:a16="http://schemas.microsoft.com/office/drawing/2014/main" id="{C94C77CD-0EA7-4C21-B372-F798882B4BC8}"/>
              </a:ext>
            </a:extLst>
          </p:cNvPr>
          <p:cNvSpPr>
            <a:spLocks noGrp="1"/>
          </p:cNvSpPr>
          <p:nvPr>
            <p:ph type="title"/>
          </p:nvPr>
        </p:nvSpPr>
        <p:spPr>
          <a:xfrm>
            <a:off x="838200" y="1003683"/>
            <a:ext cx="10515600" cy="1184876"/>
          </a:xfrm>
        </p:spPr>
        <p:txBody>
          <a:bodyPr/>
          <a:lstStyle/>
          <a:p>
            <a:r>
              <a:rPr lang="nb-NO"/>
              <a:t>Klikk for å redigere tittelstil</a:t>
            </a:r>
            <a:endParaRPr lang="nb-NO" dirty="0"/>
          </a:p>
        </p:txBody>
      </p:sp>
      <p:sp>
        <p:nvSpPr>
          <p:cNvPr id="13" name="Plassholder for bunntekst 4">
            <a:extLst>
              <a:ext uri="{FF2B5EF4-FFF2-40B4-BE49-F238E27FC236}">
                <a16:creationId xmlns:a16="http://schemas.microsoft.com/office/drawing/2014/main" id="{7A6D6883-357A-4259-A783-7AFF22C5ECF4}"/>
              </a:ext>
            </a:extLst>
          </p:cNvPr>
          <p:cNvSpPr>
            <a:spLocks noGrp="1"/>
          </p:cNvSpPr>
          <p:nvPr>
            <p:ph type="ftr" sz="quarter" idx="11"/>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5" name="Plassholder for lysbildenummer 5">
            <a:extLst>
              <a:ext uri="{FF2B5EF4-FFF2-40B4-BE49-F238E27FC236}">
                <a16:creationId xmlns:a16="http://schemas.microsoft.com/office/drawing/2014/main" id="{7E3DDED6-56AF-4C79-B17E-78B692934529}"/>
              </a:ext>
            </a:extLst>
          </p:cNvPr>
          <p:cNvSpPr>
            <a:spLocks noGrp="1"/>
          </p:cNvSpPr>
          <p:nvPr>
            <p:ph type="sldNum" sz="quarter" idx="12"/>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10" name="Plassholder for dato 3">
            <a:extLst>
              <a:ext uri="{FF2B5EF4-FFF2-40B4-BE49-F238E27FC236}">
                <a16:creationId xmlns:a16="http://schemas.microsoft.com/office/drawing/2014/main" id="{F5F410FE-026E-40D8-9E04-6CA13E54028B}"/>
              </a:ext>
            </a:extLst>
          </p:cNvPr>
          <p:cNvSpPr>
            <a:spLocks noGrp="1"/>
          </p:cNvSpPr>
          <p:nvPr>
            <p:ph type="dt" sz="half" idx="13"/>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Tree>
    <p:extLst>
      <p:ext uri="{BB962C8B-B14F-4D97-AF65-F5344CB8AC3E}">
        <p14:creationId xmlns:p14="http://schemas.microsoft.com/office/powerpoint/2010/main" val="26392209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7" name="Plassholder for bunntekst 4">
            <a:extLst>
              <a:ext uri="{FF2B5EF4-FFF2-40B4-BE49-F238E27FC236}">
                <a16:creationId xmlns:a16="http://schemas.microsoft.com/office/drawing/2014/main" id="{936C3108-CFBD-45E5-A7D5-D9E077D1A3C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9" name="Plassholder for lysbildenummer 5">
            <a:extLst>
              <a:ext uri="{FF2B5EF4-FFF2-40B4-BE49-F238E27FC236}">
                <a16:creationId xmlns:a16="http://schemas.microsoft.com/office/drawing/2014/main" id="{C406557D-D41E-4F0C-93E2-F30D716467F2}"/>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5" name="Plassholder for dato 3">
            <a:extLst>
              <a:ext uri="{FF2B5EF4-FFF2-40B4-BE49-F238E27FC236}">
                <a16:creationId xmlns:a16="http://schemas.microsoft.com/office/drawing/2014/main" id="{1945B953-58A1-48D6-8A88-8005D31B6354}"/>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Tree>
    <p:extLst>
      <p:ext uri="{BB962C8B-B14F-4D97-AF65-F5344CB8AC3E}">
        <p14:creationId xmlns:p14="http://schemas.microsoft.com/office/powerpoint/2010/main" val="11662236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D87747-4510-413E-9786-CFBD4B3CE155}"/>
              </a:ext>
            </a:extLst>
          </p:cNvPr>
          <p:cNvSpPr>
            <a:spLocks noGrp="1"/>
          </p:cNvSpPr>
          <p:nvPr>
            <p:ph type="title"/>
          </p:nvPr>
        </p:nvSpPr>
        <p:spPr>
          <a:xfrm>
            <a:off x="839788" y="1003682"/>
            <a:ext cx="4114800" cy="1244665"/>
          </a:xfrm>
        </p:spPr>
        <p:txBody>
          <a:bodyPr anchor="t"/>
          <a:lstStyle>
            <a:lvl1pPr>
              <a:defRPr sz="3200"/>
            </a:lvl1p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D7D81815-80DE-4A67-8165-85DE034B6F49}"/>
              </a:ext>
            </a:extLst>
          </p:cNvPr>
          <p:cNvSpPr>
            <a:spLocks noGrp="1"/>
          </p:cNvSpPr>
          <p:nvPr>
            <p:ph idx="1"/>
          </p:nvPr>
        </p:nvSpPr>
        <p:spPr>
          <a:xfrm>
            <a:off x="5183188" y="1003683"/>
            <a:ext cx="6172200" cy="51409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tekst 3">
            <a:extLst>
              <a:ext uri="{FF2B5EF4-FFF2-40B4-BE49-F238E27FC236}">
                <a16:creationId xmlns:a16="http://schemas.microsoft.com/office/drawing/2014/main" id="{DA60B593-DC6C-4625-9974-505C9FCD628A}"/>
              </a:ext>
            </a:extLst>
          </p:cNvPr>
          <p:cNvSpPr>
            <a:spLocks noGrp="1"/>
          </p:cNvSpPr>
          <p:nvPr>
            <p:ph type="body" sz="half" idx="2"/>
          </p:nvPr>
        </p:nvSpPr>
        <p:spPr>
          <a:xfrm>
            <a:off x="839788" y="2377440"/>
            <a:ext cx="4114800" cy="37671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10" name="Plassholder for bunntekst 4">
            <a:extLst>
              <a:ext uri="{FF2B5EF4-FFF2-40B4-BE49-F238E27FC236}">
                <a16:creationId xmlns:a16="http://schemas.microsoft.com/office/drawing/2014/main" id="{42B359FD-706B-4D55-B193-12401AD6F2DB}"/>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2" name="Plassholder for lysbildenummer 5">
            <a:extLst>
              <a:ext uri="{FF2B5EF4-FFF2-40B4-BE49-F238E27FC236}">
                <a16:creationId xmlns:a16="http://schemas.microsoft.com/office/drawing/2014/main" id="{2E20B959-1965-4040-A27E-3546EED6BCD9}"/>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
        <p:nvSpPr>
          <p:cNvPr id="8" name="Plassholder for dato 3">
            <a:extLst>
              <a:ext uri="{FF2B5EF4-FFF2-40B4-BE49-F238E27FC236}">
                <a16:creationId xmlns:a16="http://schemas.microsoft.com/office/drawing/2014/main" id="{CB486FAD-787D-4360-898A-5F0A1FD592B8}"/>
              </a:ext>
            </a:extLst>
          </p:cNvPr>
          <p:cNvSpPr>
            <a:spLocks noGrp="1"/>
          </p:cNvSpPr>
          <p:nvPr>
            <p:ph type="dt" sz="half" idx="10"/>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Tree>
    <p:extLst>
      <p:ext uri="{BB962C8B-B14F-4D97-AF65-F5344CB8AC3E}">
        <p14:creationId xmlns:p14="http://schemas.microsoft.com/office/powerpoint/2010/main" val="4474908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Avslutnin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A82E3381-25F0-4D09-B669-C1A0462BFF88}"/>
              </a:ext>
            </a:extLst>
          </p:cNvPr>
          <p:cNvSpPr/>
          <p:nvPr userDrawn="1"/>
        </p:nvSpPr>
        <p:spPr>
          <a:xfrm>
            <a:off x="0" y="-1"/>
            <a:ext cx="12192000" cy="6858001"/>
          </a:xfrm>
          <a:prstGeom prst="rect">
            <a:avLst/>
          </a:prstGeom>
          <a:solidFill>
            <a:srgbClr val="0032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9" name="Bilde 8">
            <a:extLst>
              <a:ext uri="{FF2B5EF4-FFF2-40B4-BE49-F238E27FC236}">
                <a16:creationId xmlns:a16="http://schemas.microsoft.com/office/drawing/2014/main" id="{7949F791-C582-45E3-8943-390075A521D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5400000" flipH="1">
            <a:off x="1222917" y="3101642"/>
            <a:ext cx="1135566" cy="3581400"/>
          </a:xfrm>
          <a:prstGeom prst="rect">
            <a:avLst/>
          </a:prstGeom>
        </p:spPr>
      </p:pic>
      <p:pic>
        <p:nvPicPr>
          <p:cNvPr id="18" name="Bilde 17">
            <a:extLst>
              <a:ext uri="{FF2B5EF4-FFF2-40B4-BE49-F238E27FC236}">
                <a16:creationId xmlns:a16="http://schemas.microsoft.com/office/drawing/2014/main" id="{95287E76-CAB8-4ADB-85C3-F943391D371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90700" y="2755254"/>
            <a:ext cx="8141138" cy="392391"/>
          </a:xfrm>
          <a:prstGeom prst="rect">
            <a:avLst/>
          </a:prstGeom>
        </p:spPr>
      </p:pic>
      <p:pic>
        <p:nvPicPr>
          <p:cNvPr id="22" name="Bilde 21">
            <a:extLst>
              <a:ext uri="{FF2B5EF4-FFF2-40B4-BE49-F238E27FC236}">
                <a16:creationId xmlns:a16="http://schemas.microsoft.com/office/drawing/2014/main" id="{B4121A5C-E5A6-4D16-BD7B-C4D91974A13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4" cy="365125"/>
          </a:xfrm>
          <a:prstGeom prst="rect">
            <a:avLst/>
          </a:prstGeom>
        </p:spPr>
      </p:pic>
      <p:pic>
        <p:nvPicPr>
          <p:cNvPr id="12" name="Bilde 11">
            <a:extLst>
              <a:ext uri="{FF2B5EF4-FFF2-40B4-BE49-F238E27FC236}">
                <a16:creationId xmlns:a16="http://schemas.microsoft.com/office/drawing/2014/main" id="{FDA00072-CCCA-4488-818E-A85B4AD58BE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360239"/>
            <a:ext cx="1527967" cy="357347"/>
          </a:xfrm>
          <a:prstGeom prst="rect">
            <a:avLst/>
          </a:prstGeom>
        </p:spPr>
      </p:pic>
    </p:spTree>
    <p:extLst>
      <p:ext uri="{BB962C8B-B14F-4D97-AF65-F5344CB8AC3E}">
        <p14:creationId xmlns:p14="http://schemas.microsoft.com/office/powerpoint/2010/main" val="293331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Overskrift og bilde">
    <p:spTree>
      <p:nvGrpSpPr>
        <p:cNvPr id="1" name=""/>
        <p:cNvGrpSpPr/>
        <p:nvPr/>
      </p:nvGrpSpPr>
      <p:grpSpPr>
        <a:xfrm>
          <a:off x="0" y="0"/>
          <a:ext cx="0" cy="0"/>
          <a:chOff x="0" y="0"/>
          <a:chExt cx="0" cy="0"/>
        </a:xfrm>
      </p:grpSpPr>
      <p:sp>
        <p:nvSpPr>
          <p:cNvPr id="14" name="Plassholder for dato 3">
            <a:extLst>
              <a:ext uri="{FF2B5EF4-FFF2-40B4-BE49-F238E27FC236}">
                <a16:creationId xmlns:a16="http://schemas.microsoft.com/office/drawing/2014/main" id="{1C615B4C-D6D4-4F5C-9ADE-D557B368998F}"/>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6" name="Plassholder for bunntekst 4">
            <a:extLst>
              <a:ext uri="{FF2B5EF4-FFF2-40B4-BE49-F238E27FC236}">
                <a16:creationId xmlns:a16="http://schemas.microsoft.com/office/drawing/2014/main" id="{15BA3F0A-A323-45CB-824A-61A34835ACCD}"/>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7" name="Plassholder for lysbildenummer 5">
            <a:extLst>
              <a:ext uri="{FF2B5EF4-FFF2-40B4-BE49-F238E27FC236}">
                <a16:creationId xmlns:a16="http://schemas.microsoft.com/office/drawing/2014/main" id="{032A72F8-4A63-4EF4-9E64-850CF48F3B0C}"/>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pic>
        <p:nvPicPr>
          <p:cNvPr id="18" name="Bilde 17">
            <a:extLst>
              <a:ext uri="{FF2B5EF4-FFF2-40B4-BE49-F238E27FC236}">
                <a16:creationId xmlns:a16="http://schemas.microsoft.com/office/drawing/2014/main" id="{EA760F17-707D-41E0-91A8-EF6D0E3B304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pic>
        <p:nvPicPr>
          <p:cNvPr id="19" name="Bilde 18">
            <a:extLst>
              <a:ext uri="{FF2B5EF4-FFF2-40B4-BE49-F238E27FC236}">
                <a16:creationId xmlns:a16="http://schemas.microsoft.com/office/drawing/2014/main" id="{ABAE22CA-7538-48A7-A5FE-645676BF4D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38200" y="6461227"/>
            <a:ext cx="576000" cy="155368"/>
          </a:xfrm>
          <a:prstGeom prst="rect">
            <a:avLst/>
          </a:prstGeom>
        </p:spPr>
      </p:pic>
      <p:sp>
        <p:nvSpPr>
          <p:cNvPr id="20" name="Plassholder for bilde 2">
            <a:extLst>
              <a:ext uri="{FF2B5EF4-FFF2-40B4-BE49-F238E27FC236}">
                <a16:creationId xmlns:a16="http://schemas.microsoft.com/office/drawing/2014/main" id="{50F92FA4-8155-40EC-81FE-3FD4D5EB58C9}"/>
              </a:ext>
            </a:extLst>
          </p:cNvPr>
          <p:cNvSpPr>
            <a:spLocks noGrp="1"/>
          </p:cNvSpPr>
          <p:nvPr>
            <p:ph type="pic" idx="1"/>
          </p:nvPr>
        </p:nvSpPr>
        <p:spPr>
          <a:xfrm>
            <a:off x="0" y="2333295"/>
            <a:ext cx="12192000" cy="38113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23" name="Plassholder for tittel 1">
            <a:extLst>
              <a:ext uri="{FF2B5EF4-FFF2-40B4-BE49-F238E27FC236}">
                <a16:creationId xmlns:a16="http://schemas.microsoft.com/office/drawing/2014/main" id="{39F82295-9224-40FE-A063-2070E0303CF1}"/>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a:t>Klikk for å redigere tittelstil</a:t>
            </a:r>
            <a:endParaRPr lang="nb-NO" dirty="0"/>
          </a:p>
        </p:txBody>
      </p:sp>
    </p:spTree>
    <p:extLst>
      <p:ext uri="{BB962C8B-B14F-4D97-AF65-F5344CB8AC3E}">
        <p14:creationId xmlns:p14="http://schemas.microsoft.com/office/powerpoint/2010/main" val="145041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67C35F-8E16-414A-A6DF-664A33656707}"/>
              </a:ext>
            </a:extLst>
          </p:cNvPr>
          <p:cNvSpPr>
            <a:spLocks noGrp="1"/>
          </p:cNvSpPr>
          <p:nvPr>
            <p:ph type="title"/>
          </p:nvPr>
        </p:nvSpPr>
        <p:spPr>
          <a:xfrm>
            <a:off x="839788" y="987424"/>
            <a:ext cx="3932237" cy="1556600"/>
          </a:xfrm>
        </p:spPr>
        <p:txBody>
          <a:bodyPr anchor="t"/>
          <a:lstStyle>
            <a:lvl1pPr>
              <a:defRPr sz="3200"/>
            </a:lvl1pPr>
          </a:lstStyle>
          <a:p>
            <a:r>
              <a:rPr lang="nb-NO"/>
              <a:t>Klikk for å redigere tittelstil</a:t>
            </a:r>
            <a:endParaRPr lang="nb-NO" dirty="0"/>
          </a:p>
        </p:txBody>
      </p:sp>
      <p:sp>
        <p:nvSpPr>
          <p:cNvPr id="3" name="Plassholder for bilde 2">
            <a:extLst>
              <a:ext uri="{FF2B5EF4-FFF2-40B4-BE49-F238E27FC236}">
                <a16:creationId xmlns:a16="http://schemas.microsoft.com/office/drawing/2014/main" id="{3F88CB21-8BD4-4621-BEB3-F4F0D91A62B0}"/>
              </a:ext>
            </a:extLst>
          </p:cNvPr>
          <p:cNvSpPr>
            <a:spLocks noGrp="1"/>
          </p:cNvSpPr>
          <p:nvPr>
            <p:ph type="pic" idx="1"/>
          </p:nvPr>
        </p:nvSpPr>
        <p:spPr>
          <a:xfrm>
            <a:off x="5183188" y="987424"/>
            <a:ext cx="6821510" cy="5157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9" name="Plassholder for innhold 2">
            <a:extLst>
              <a:ext uri="{FF2B5EF4-FFF2-40B4-BE49-F238E27FC236}">
                <a16:creationId xmlns:a16="http://schemas.microsoft.com/office/drawing/2014/main" id="{DD79D8E1-BB9F-429A-9B12-A2903FFC830A}"/>
              </a:ext>
            </a:extLst>
          </p:cNvPr>
          <p:cNvSpPr>
            <a:spLocks noGrp="1"/>
          </p:cNvSpPr>
          <p:nvPr>
            <p:ph idx="13"/>
          </p:nvPr>
        </p:nvSpPr>
        <p:spPr>
          <a:xfrm>
            <a:off x="838201" y="2544024"/>
            <a:ext cx="3932238" cy="360059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10" name="Bilde 9">
            <a:extLst>
              <a:ext uri="{FF2B5EF4-FFF2-40B4-BE49-F238E27FC236}">
                <a16:creationId xmlns:a16="http://schemas.microsoft.com/office/drawing/2014/main" id="{B452A6A7-425A-42BA-A7DF-D73EE19561F2}"/>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54905" r="38047"/>
          <a:stretch/>
        </p:blipFill>
        <p:spPr>
          <a:xfrm rot="5400000" flipH="1">
            <a:off x="236537" y="5542953"/>
            <a:ext cx="365126" cy="838200"/>
          </a:xfrm>
          <a:prstGeom prst="rect">
            <a:avLst/>
          </a:prstGeom>
        </p:spPr>
      </p:pic>
      <p:sp>
        <p:nvSpPr>
          <p:cNvPr id="11" name="Plassholder for dato 3">
            <a:extLst>
              <a:ext uri="{FF2B5EF4-FFF2-40B4-BE49-F238E27FC236}">
                <a16:creationId xmlns:a16="http://schemas.microsoft.com/office/drawing/2014/main" id="{C6419DEB-680A-4E7A-B21F-C4893538CD74}"/>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2" name="Plassholder for bunntekst 4">
            <a:extLst>
              <a:ext uri="{FF2B5EF4-FFF2-40B4-BE49-F238E27FC236}">
                <a16:creationId xmlns:a16="http://schemas.microsoft.com/office/drawing/2014/main" id="{E00068DB-CA33-4956-9D91-D70473C15A31}"/>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3" name="Plassholder for lysbildenummer 5">
            <a:extLst>
              <a:ext uri="{FF2B5EF4-FFF2-40B4-BE49-F238E27FC236}">
                <a16:creationId xmlns:a16="http://schemas.microsoft.com/office/drawing/2014/main" id="{A4C848E3-84DD-4D06-B19F-E7193CECB3B1}"/>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421669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Inndeling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Bilde 10">
            <a:extLst>
              <a:ext uri="{FF2B5EF4-FFF2-40B4-BE49-F238E27FC236}">
                <a16:creationId xmlns:a16="http://schemas.microsoft.com/office/drawing/2014/main" id="{466C6D69-189C-4C4E-9331-84365B6A91B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85515" y="306979"/>
            <a:ext cx="4416399" cy="212864"/>
          </a:xfrm>
          <a:prstGeom prst="rect">
            <a:avLst/>
          </a:prstGeom>
        </p:spPr>
      </p:pic>
      <p:sp>
        <p:nvSpPr>
          <p:cNvPr id="12" name="Plassholder for dato 3">
            <a:extLst>
              <a:ext uri="{FF2B5EF4-FFF2-40B4-BE49-F238E27FC236}">
                <a16:creationId xmlns:a16="http://schemas.microsoft.com/office/drawing/2014/main" id="{D1E97AF8-5198-4C59-89E9-947F5869B717}"/>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3" name="Plassholder for bunntekst 4">
            <a:extLst>
              <a:ext uri="{FF2B5EF4-FFF2-40B4-BE49-F238E27FC236}">
                <a16:creationId xmlns:a16="http://schemas.microsoft.com/office/drawing/2014/main" id="{4281A747-31A4-4F53-9B7E-C0573BBED96D}"/>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4" name="Plassholder for lysbildenummer 5">
            <a:extLst>
              <a:ext uri="{FF2B5EF4-FFF2-40B4-BE49-F238E27FC236}">
                <a16:creationId xmlns:a16="http://schemas.microsoft.com/office/drawing/2014/main" id="{725CCF8A-F836-4C67-BA2E-BE00B54E1929}"/>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pic>
        <p:nvPicPr>
          <p:cNvPr id="15" name="Bilde 14">
            <a:extLst>
              <a:ext uri="{FF2B5EF4-FFF2-40B4-BE49-F238E27FC236}">
                <a16:creationId xmlns:a16="http://schemas.microsoft.com/office/drawing/2014/main" id="{7201C97D-39ED-452E-A1F9-8FF008C0AFD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pic>
        <p:nvPicPr>
          <p:cNvPr id="16" name="Bilde 15">
            <a:extLst>
              <a:ext uri="{FF2B5EF4-FFF2-40B4-BE49-F238E27FC236}">
                <a16:creationId xmlns:a16="http://schemas.microsoft.com/office/drawing/2014/main" id="{13940FDF-F9B2-4E01-B54D-C2E8C1D58C5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38200" y="6461227"/>
            <a:ext cx="576000" cy="155368"/>
          </a:xfrm>
          <a:prstGeom prst="rect">
            <a:avLst/>
          </a:prstGeom>
        </p:spPr>
      </p:pic>
      <p:sp>
        <p:nvSpPr>
          <p:cNvPr id="9" name="Tittel 1">
            <a:extLst>
              <a:ext uri="{FF2B5EF4-FFF2-40B4-BE49-F238E27FC236}">
                <a16:creationId xmlns:a16="http://schemas.microsoft.com/office/drawing/2014/main" id="{23112F9E-6068-4CEC-B068-23DC0B52024E}"/>
              </a:ext>
            </a:extLst>
          </p:cNvPr>
          <p:cNvSpPr>
            <a:spLocks noGrp="1"/>
          </p:cNvSpPr>
          <p:nvPr>
            <p:ph type="title"/>
          </p:nvPr>
        </p:nvSpPr>
        <p:spPr>
          <a:xfrm>
            <a:off x="838200" y="2364827"/>
            <a:ext cx="10515600" cy="1387366"/>
          </a:xfrm>
        </p:spPr>
        <p:txBody>
          <a:bodyPr anchor="t">
            <a:normAutofit/>
          </a:bodyPr>
          <a:lstStyle>
            <a:lvl1pPr algn="ctr">
              <a:defRPr sz="4400">
                <a:solidFill>
                  <a:srgbClr val="003283"/>
                </a:solidFill>
              </a:defRPr>
            </a:lvl1pPr>
          </a:lstStyle>
          <a:p>
            <a:r>
              <a:rPr lang="nb-NO"/>
              <a:t>Klikk for å redigere tittelstil</a:t>
            </a:r>
            <a:endParaRPr lang="nb-NO" dirty="0"/>
          </a:p>
        </p:txBody>
      </p:sp>
    </p:spTree>
    <p:extLst>
      <p:ext uri="{BB962C8B-B14F-4D97-AF65-F5344CB8AC3E}">
        <p14:creationId xmlns:p14="http://schemas.microsoft.com/office/powerpoint/2010/main" val="3922388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bilde/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EF7FED-50FC-44D8-B84F-17783CDB511E}"/>
              </a:ext>
            </a:extLst>
          </p:cNvPr>
          <p:cNvSpPr>
            <a:spLocks noGrp="1"/>
          </p:cNvSpPr>
          <p:nvPr>
            <p:ph type="title"/>
          </p:nvPr>
        </p:nvSpPr>
        <p:spPr>
          <a:xfrm>
            <a:off x="838200" y="1003683"/>
            <a:ext cx="9521416" cy="1184876"/>
          </a:xfrm>
        </p:spPr>
        <p:txBody>
          <a:bodyPr/>
          <a:lstStyle/>
          <a:p>
            <a:r>
              <a:rPr lang="nb-NO"/>
              <a:t>Klikk for å redigere tittelstil</a:t>
            </a:r>
            <a:endParaRPr lang="nb-NO" dirty="0"/>
          </a:p>
        </p:txBody>
      </p:sp>
      <p:sp>
        <p:nvSpPr>
          <p:cNvPr id="3" name="Plassholder for innhold 2">
            <a:extLst>
              <a:ext uri="{FF2B5EF4-FFF2-40B4-BE49-F238E27FC236}">
                <a16:creationId xmlns:a16="http://schemas.microsoft.com/office/drawing/2014/main" id="{494B7B88-070E-4762-9F51-54D1E9C2F9BC}"/>
              </a:ext>
            </a:extLst>
          </p:cNvPr>
          <p:cNvSpPr>
            <a:spLocks noGrp="1"/>
          </p:cNvSpPr>
          <p:nvPr>
            <p:ph sz="half" idx="1"/>
          </p:nvPr>
        </p:nvSpPr>
        <p:spPr>
          <a:xfrm>
            <a:off x="838199" y="2333295"/>
            <a:ext cx="9521415" cy="381132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pic>
        <p:nvPicPr>
          <p:cNvPr id="8" name="Bilde 7">
            <a:extLst>
              <a:ext uri="{FF2B5EF4-FFF2-40B4-BE49-F238E27FC236}">
                <a16:creationId xmlns:a16="http://schemas.microsoft.com/office/drawing/2014/main" id="{2515492F-44A2-4CAA-8F28-48A3E8DC224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10800000">
            <a:off x="10962289" y="0"/>
            <a:ext cx="599091" cy="1889441"/>
          </a:xfrm>
          <a:prstGeom prst="rect">
            <a:avLst/>
          </a:prstGeom>
        </p:spPr>
      </p:pic>
      <p:sp>
        <p:nvSpPr>
          <p:cNvPr id="9" name="Plassholder for dato 3">
            <a:extLst>
              <a:ext uri="{FF2B5EF4-FFF2-40B4-BE49-F238E27FC236}">
                <a16:creationId xmlns:a16="http://schemas.microsoft.com/office/drawing/2014/main" id="{E37B37A1-9506-43A0-A80D-9C566D2EE2F7}"/>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0" name="Plassholder for bunntekst 4">
            <a:extLst>
              <a:ext uri="{FF2B5EF4-FFF2-40B4-BE49-F238E27FC236}">
                <a16:creationId xmlns:a16="http://schemas.microsoft.com/office/drawing/2014/main" id="{F936C6A3-90D8-4A3D-A81E-A5DF0710E82A}"/>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1" name="Plassholder for lysbildenummer 5">
            <a:extLst>
              <a:ext uri="{FF2B5EF4-FFF2-40B4-BE49-F238E27FC236}">
                <a16:creationId xmlns:a16="http://schemas.microsoft.com/office/drawing/2014/main" id="{E6B30BD0-D891-471D-A1B7-5BCBC5B90C36}"/>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253813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a:extLst>
              <a:ext uri="{FF2B5EF4-FFF2-40B4-BE49-F238E27FC236}">
                <a16:creationId xmlns:a16="http://schemas.microsoft.com/office/drawing/2014/main" id="{3C135950-FDFB-4C8B-B54C-9BE52D0EC344}"/>
              </a:ext>
            </a:extLst>
          </p:cNvPr>
          <p:cNvSpPr>
            <a:spLocks noGrp="1"/>
          </p:cNvSpPr>
          <p:nvPr>
            <p:ph type="body" idx="1"/>
          </p:nvPr>
        </p:nvSpPr>
        <p:spPr>
          <a:xfrm>
            <a:off x="839788" y="2333295"/>
            <a:ext cx="5157787" cy="75414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372178ED-5FF8-4502-99D6-7ECA8E3BFB0C}"/>
              </a:ext>
            </a:extLst>
          </p:cNvPr>
          <p:cNvSpPr>
            <a:spLocks noGrp="1"/>
          </p:cNvSpPr>
          <p:nvPr>
            <p:ph sz="half" idx="2"/>
          </p:nvPr>
        </p:nvSpPr>
        <p:spPr>
          <a:xfrm>
            <a:off x="839788" y="3087445"/>
            <a:ext cx="5157787" cy="305717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5" name="Plassholder for tekst 4">
            <a:extLst>
              <a:ext uri="{FF2B5EF4-FFF2-40B4-BE49-F238E27FC236}">
                <a16:creationId xmlns:a16="http://schemas.microsoft.com/office/drawing/2014/main" id="{E6262DC9-EC87-4D09-85BD-D30ECD5DF201}"/>
              </a:ext>
            </a:extLst>
          </p:cNvPr>
          <p:cNvSpPr>
            <a:spLocks noGrp="1"/>
          </p:cNvSpPr>
          <p:nvPr>
            <p:ph type="body" sz="quarter" idx="3"/>
          </p:nvPr>
        </p:nvSpPr>
        <p:spPr>
          <a:xfrm>
            <a:off x="6172200" y="2333295"/>
            <a:ext cx="5183188" cy="754149"/>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05D1E74D-3629-47D8-88CB-2FBE59BDBA9E}"/>
              </a:ext>
            </a:extLst>
          </p:cNvPr>
          <p:cNvSpPr>
            <a:spLocks noGrp="1"/>
          </p:cNvSpPr>
          <p:nvPr>
            <p:ph sz="quarter" idx="4"/>
          </p:nvPr>
        </p:nvSpPr>
        <p:spPr>
          <a:xfrm>
            <a:off x="6172200" y="3087445"/>
            <a:ext cx="5183188" cy="305717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05A88693-12AB-4F89-8796-E2350E9D4A6F}"/>
              </a:ext>
            </a:extLst>
          </p:cNvPr>
          <p:cNvSpPr>
            <a:spLocks noGrp="1"/>
          </p:cNvSpPr>
          <p:nvPr>
            <p:ph type="dt" sz="half" idx="10"/>
          </p:nvPr>
        </p:nvSpPr>
        <p:spPr/>
        <p:txBody>
          <a:bodyPr/>
          <a:lstStyle/>
          <a:p>
            <a:fld id="{31D7CF7D-255F-436D-9748-3CD38906D863}" type="datetimeFigureOut">
              <a:rPr lang="nb-NO" smtClean="0"/>
              <a:t>07.03.2024</a:t>
            </a:fld>
            <a:endParaRPr lang="nb-NO"/>
          </a:p>
        </p:txBody>
      </p:sp>
      <p:sp>
        <p:nvSpPr>
          <p:cNvPr id="8" name="Plassholder for bunntekst 7">
            <a:extLst>
              <a:ext uri="{FF2B5EF4-FFF2-40B4-BE49-F238E27FC236}">
                <a16:creationId xmlns:a16="http://schemas.microsoft.com/office/drawing/2014/main" id="{ABA84CD9-2C33-44C4-A209-38C566DCDCCE}"/>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A5ACF60-6492-4703-BD95-93778B9EF111}"/>
              </a:ext>
            </a:extLst>
          </p:cNvPr>
          <p:cNvSpPr>
            <a:spLocks noGrp="1"/>
          </p:cNvSpPr>
          <p:nvPr>
            <p:ph type="sldNum" sz="quarter" idx="12"/>
          </p:nvPr>
        </p:nvSpPr>
        <p:spPr/>
        <p:txBody>
          <a:bodyPr/>
          <a:lstStyle/>
          <a:p>
            <a:fld id="{44FAA047-D1DD-4259-9065-2DF2EBC0D071}" type="slidenum">
              <a:rPr lang="nb-NO" smtClean="0"/>
              <a:t>‹#›</a:t>
            </a:fld>
            <a:endParaRPr lang="nb-NO"/>
          </a:p>
        </p:txBody>
      </p:sp>
      <p:sp>
        <p:nvSpPr>
          <p:cNvPr id="11" name="Tittel 1">
            <a:extLst>
              <a:ext uri="{FF2B5EF4-FFF2-40B4-BE49-F238E27FC236}">
                <a16:creationId xmlns:a16="http://schemas.microsoft.com/office/drawing/2014/main" id="{C94C77CD-0EA7-4C21-B372-F798882B4BC8}"/>
              </a:ext>
            </a:extLst>
          </p:cNvPr>
          <p:cNvSpPr>
            <a:spLocks noGrp="1"/>
          </p:cNvSpPr>
          <p:nvPr>
            <p:ph type="title"/>
          </p:nvPr>
        </p:nvSpPr>
        <p:spPr>
          <a:xfrm>
            <a:off x="838200" y="1003683"/>
            <a:ext cx="10515600" cy="1184876"/>
          </a:xfrm>
        </p:spPr>
        <p:txBody>
          <a:bodyPr/>
          <a:lstStyle/>
          <a:p>
            <a:r>
              <a:rPr lang="nb-NO"/>
              <a:t>Klikk for å redigere tittelstil</a:t>
            </a:r>
            <a:endParaRPr lang="nb-NO" dirty="0"/>
          </a:p>
        </p:txBody>
      </p:sp>
    </p:spTree>
    <p:extLst>
      <p:ext uri="{BB962C8B-B14F-4D97-AF65-F5344CB8AC3E}">
        <p14:creationId xmlns:p14="http://schemas.microsoft.com/office/powerpoint/2010/main" val="157112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9A226DEA-E757-40B0-AA59-9742D58A1532}"/>
              </a:ext>
            </a:extLst>
          </p:cNvPr>
          <p:cNvSpPr>
            <a:spLocks noGrp="1"/>
          </p:cNvSpPr>
          <p:nvPr>
            <p:ph type="dt" sz="half" idx="10"/>
          </p:nvPr>
        </p:nvSpPr>
        <p:spPr/>
        <p:txBody>
          <a:bodyPr/>
          <a:lstStyle/>
          <a:p>
            <a:fld id="{31D7CF7D-255F-436D-9748-3CD38906D863}" type="datetimeFigureOut">
              <a:rPr lang="nb-NO" smtClean="0"/>
              <a:t>07.03.2024</a:t>
            </a:fld>
            <a:endParaRPr lang="nb-NO"/>
          </a:p>
        </p:txBody>
      </p:sp>
      <p:sp>
        <p:nvSpPr>
          <p:cNvPr id="3" name="Plassholder for bunntekst 2">
            <a:extLst>
              <a:ext uri="{FF2B5EF4-FFF2-40B4-BE49-F238E27FC236}">
                <a16:creationId xmlns:a16="http://schemas.microsoft.com/office/drawing/2014/main" id="{4DBBDCF8-EE9B-47F9-A606-C56CB403CB40}"/>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ECBDF5F-3899-4CCB-886D-63D23519321D}"/>
              </a:ext>
            </a:extLst>
          </p:cNvPr>
          <p:cNvSpPr>
            <a:spLocks noGrp="1"/>
          </p:cNvSpPr>
          <p:nvPr>
            <p:ph type="sldNum" sz="quarter" idx="12"/>
          </p:nvPr>
        </p:nvSpPr>
        <p:spPr/>
        <p:txBody>
          <a:bodyPr/>
          <a:lstStyle/>
          <a:p>
            <a:fld id="{44FAA047-D1DD-4259-9065-2DF2EBC0D071}" type="slidenum">
              <a:rPr lang="nb-NO" smtClean="0"/>
              <a:t>‹#›</a:t>
            </a:fld>
            <a:endParaRPr lang="nb-NO"/>
          </a:p>
        </p:txBody>
      </p:sp>
    </p:spTree>
    <p:extLst>
      <p:ext uri="{BB962C8B-B14F-4D97-AF65-F5344CB8AC3E}">
        <p14:creationId xmlns:p14="http://schemas.microsoft.com/office/powerpoint/2010/main" val="560511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0.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6DC0809-A71C-4E2D-959A-E37E9A2222D8}"/>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48791C63-CA0A-4C74-AB43-787B4CDE5165}"/>
              </a:ext>
            </a:extLst>
          </p:cNvPr>
          <p:cNvSpPr>
            <a:spLocks noGrp="1"/>
          </p:cNvSpPr>
          <p:nvPr>
            <p:ph type="body" idx="1"/>
          </p:nvPr>
        </p:nvSpPr>
        <p:spPr>
          <a:xfrm>
            <a:off x="838200" y="2333296"/>
            <a:ext cx="10515600" cy="3878317"/>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a:extLst>
              <a:ext uri="{FF2B5EF4-FFF2-40B4-BE49-F238E27FC236}">
                <a16:creationId xmlns:a16="http://schemas.microsoft.com/office/drawing/2014/main" id="{8866A5EB-DFF4-4AF4-963E-E89E79B15CB6}"/>
              </a:ext>
            </a:extLst>
          </p:cNvPr>
          <p:cNvSpPr>
            <a:spLocks noGrp="1"/>
          </p:cNvSpPr>
          <p:nvPr>
            <p:ph type="dt" sz="half" idx="2"/>
          </p:nvPr>
        </p:nvSpPr>
        <p:spPr>
          <a:xfrm>
            <a:off x="1537138" y="6356350"/>
            <a:ext cx="2044262"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5" name="Plassholder for bunntekst 4">
            <a:extLst>
              <a:ext uri="{FF2B5EF4-FFF2-40B4-BE49-F238E27FC236}">
                <a16:creationId xmlns:a16="http://schemas.microsoft.com/office/drawing/2014/main" id="{2E40B645-9A60-4817-95B6-30CAF68306EE}"/>
              </a:ext>
            </a:extLst>
          </p:cNvPr>
          <p:cNvSpPr>
            <a:spLocks noGrp="1"/>
          </p:cNvSpPr>
          <p:nvPr>
            <p:ph type="ftr" sz="quarter" idx="3"/>
          </p:nvPr>
        </p:nvSpPr>
        <p:spPr>
          <a:xfrm>
            <a:off x="4038600" y="6356350"/>
            <a:ext cx="3986048"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6" name="Plassholder for lysbildenummer 5">
            <a:extLst>
              <a:ext uri="{FF2B5EF4-FFF2-40B4-BE49-F238E27FC236}">
                <a16:creationId xmlns:a16="http://schemas.microsoft.com/office/drawing/2014/main" id="{3796A040-8038-4CBD-ADF9-84194A51D7B5}"/>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pic>
        <p:nvPicPr>
          <p:cNvPr id="10" name="Bilde 9">
            <a:extLst>
              <a:ext uri="{FF2B5EF4-FFF2-40B4-BE49-F238E27FC236}">
                <a16:creationId xmlns:a16="http://schemas.microsoft.com/office/drawing/2014/main" id="{AD528DC2-E8C9-4082-B8ED-9D39E5769F89}"/>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pic>
        <p:nvPicPr>
          <p:cNvPr id="11" name="Bilde 10">
            <a:extLst>
              <a:ext uri="{FF2B5EF4-FFF2-40B4-BE49-F238E27FC236}">
                <a16:creationId xmlns:a16="http://schemas.microsoft.com/office/drawing/2014/main" id="{01D1668E-36BD-4F79-AAB4-5F80CFD5989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8200" y="6461227"/>
            <a:ext cx="576000" cy="155368"/>
          </a:xfrm>
          <a:prstGeom prst="rect">
            <a:avLst/>
          </a:prstGeom>
        </p:spPr>
      </p:pic>
    </p:spTree>
    <p:extLst>
      <p:ext uri="{BB962C8B-B14F-4D97-AF65-F5344CB8AC3E}">
        <p14:creationId xmlns:p14="http://schemas.microsoft.com/office/powerpoint/2010/main" val="1366454221"/>
      </p:ext>
    </p:extLst>
  </p:cSld>
  <p:clrMap bg1="lt1" tx1="dk1" bg2="lt2" tx2="dk2" accent1="accent1" accent2="accent2" accent3="accent3" accent4="accent4" accent5="accent5" accent6="accent6" hlink="hlink" folHlink="folHlink"/>
  <p:sldLayoutIdLst>
    <p:sldLayoutId id="2147483701" r:id="rId1"/>
    <p:sldLayoutId id="2147483700" r:id="rId2"/>
    <p:sldLayoutId id="2147483699" r:id="rId3"/>
    <p:sldLayoutId id="2147483702" r:id="rId4"/>
    <p:sldLayoutId id="2147483703" r:id="rId5"/>
    <p:sldLayoutId id="2147483704" r:id="rId6"/>
    <p:sldLayoutId id="2147483705" r:id="rId7"/>
    <p:sldLayoutId id="2147483706" r:id="rId8"/>
    <p:sldLayoutId id="2147483707" r:id="rId9"/>
    <p:sldLayoutId id="2147483708" r:id="rId10"/>
    <p:sldLayoutId id="2147483737" r:id="rId11"/>
  </p:sldLayoutIdLst>
  <p:txStyles>
    <p:titleStyle>
      <a:lvl1pPr algn="l" defTabSz="914400" rtl="0" eaLnBrk="1" latinLnBrk="0" hangingPunct="1">
        <a:lnSpc>
          <a:spcPct val="90000"/>
        </a:lnSpc>
        <a:spcBef>
          <a:spcPct val="0"/>
        </a:spcBef>
        <a:buNone/>
        <a:defRPr sz="4400" b="1" kern="1200">
          <a:solidFill>
            <a:srgbClr val="003283"/>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28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28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28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6DC0809-A71C-4E2D-959A-E37E9A2222D8}"/>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48791C63-CA0A-4C74-AB43-787B4CDE5165}"/>
              </a:ext>
            </a:extLst>
          </p:cNvPr>
          <p:cNvSpPr>
            <a:spLocks noGrp="1"/>
          </p:cNvSpPr>
          <p:nvPr>
            <p:ph type="body" idx="1"/>
          </p:nvPr>
        </p:nvSpPr>
        <p:spPr>
          <a:xfrm>
            <a:off x="838200" y="2333296"/>
            <a:ext cx="10515600" cy="3878317"/>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10" name="Bilde 9">
            <a:extLst>
              <a:ext uri="{FF2B5EF4-FFF2-40B4-BE49-F238E27FC236}">
                <a16:creationId xmlns:a16="http://schemas.microsoft.com/office/drawing/2014/main" id="{AD528DC2-E8C9-4082-B8ED-9D39E5769F89}"/>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2" name="Plassholder for dato 3">
            <a:extLst>
              <a:ext uri="{FF2B5EF4-FFF2-40B4-BE49-F238E27FC236}">
                <a16:creationId xmlns:a16="http://schemas.microsoft.com/office/drawing/2014/main" id="{8E8C9587-F31D-4D37-BDFA-97A1318453DD}"/>
              </a:ext>
            </a:extLst>
          </p:cNvPr>
          <p:cNvSpPr>
            <a:spLocks noGrp="1"/>
          </p:cNvSpPr>
          <p:nvPr>
            <p:ph type="dt" sz="half" idx="2"/>
          </p:nvPr>
        </p:nvSpPr>
        <p:spPr>
          <a:xfrm>
            <a:off x="2602390" y="6356350"/>
            <a:ext cx="1527968"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3" name="Plassholder for bunntekst 4">
            <a:extLst>
              <a:ext uri="{FF2B5EF4-FFF2-40B4-BE49-F238E27FC236}">
                <a16:creationId xmlns:a16="http://schemas.microsoft.com/office/drawing/2014/main" id="{37079341-E133-469C-A630-BCBA1E56B6A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pic>
        <p:nvPicPr>
          <p:cNvPr id="15" name="Bilde 14">
            <a:extLst>
              <a:ext uri="{FF2B5EF4-FFF2-40B4-BE49-F238E27FC236}">
                <a16:creationId xmlns:a16="http://schemas.microsoft.com/office/drawing/2014/main" id="{F2FC1494-3A46-405B-B1F1-1F75DEBF4563}"/>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8200" y="6356350"/>
            <a:ext cx="1527967" cy="365125"/>
          </a:xfrm>
          <a:prstGeom prst="rect">
            <a:avLst/>
          </a:prstGeom>
        </p:spPr>
      </p:pic>
      <p:sp>
        <p:nvSpPr>
          <p:cNvPr id="16" name="Plassholder for lysbildenummer 5">
            <a:extLst>
              <a:ext uri="{FF2B5EF4-FFF2-40B4-BE49-F238E27FC236}">
                <a16:creationId xmlns:a16="http://schemas.microsoft.com/office/drawing/2014/main" id="{C2638AA0-C1D1-403E-AE4D-2A52B241AD92}"/>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spTree>
    <p:extLst>
      <p:ext uri="{BB962C8B-B14F-4D97-AF65-F5344CB8AC3E}">
        <p14:creationId xmlns:p14="http://schemas.microsoft.com/office/powerpoint/2010/main" val="236285084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914400" rtl="0" eaLnBrk="1" latinLnBrk="0" hangingPunct="1">
        <a:lnSpc>
          <a:spcPct val="90000"/>
        </a:lnSpc>
        <a:spcBef>
          <a:spcPct val="0"/>
        </a:spcBef>
        <a:buNone/>
        <a:defRPr sz="4400" b="1" kern="1200">
          <a:solidFill>
            <a:srgbClr val="003283"/>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28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28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28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6DC0809-A71C-4E2D-959A-E37E9A2222D8}"/>
              </a:ext>
            </a:extLst>
          </p:cNvPr>
          <p:cNvSpPr>
            <a:spLocks noGrp="1"/>
          </p:cNvSpPr>
          <p:nvPr>
            <p:ph type="title"/>
          </p:nvPr>
        </p:nvSpPr>
        <p:spPr>
          <a:xfrm>
            <a:off x="838200" y="1003683"/>
            <a:ext cx="10515600" cy="1184876"/>
          </a:xfrm>
          <a:prstGeom prst="rect">
            <a:avLst/>
          </a:prstGeom>
        </p:spPr>
        <p:txBody>
          <a:bodyPr vert="horz" lIns="91440" tIns="45720" rIns="91440" bIns="45720" rtlCol="0" anchor="t">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48791C63-CA0A-4C74-AB43-787B4CDE5165}"/>
              </a:ext>
            </a:extLst>
          </p:cNvPr>
          <p:cNvSpPr>
            <a:spLocks noGrp="1"/>
          </p:cNvSpPr>
          <p:nvPr>
            <p:ph type="body" idx="1"/>
          </p:nvPr>
        </p:nvSpPr>
        <p:spPr>
          <a:xfrm>
            <a:off x="838200" y="2333296"/>
            <a:ext cx="10515600" cy="3878317"/>
          </a:xfrm>
          <a:prstGeom prst="rect">
            <a:avLst/>
          </a:prstGeom>
        </p:spPr>
        <p:txBody>
          <a:bodyPr vert="horz" lIns="91440" tIns="45720" rIns="91440" bIns="4572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10" name="Bilde 9">
            <a:extLst>
              <a:ext uri="{FF2B5EF4-FFF2-40B4-BE49-F238E27FC236}">
                <a16:creationId xmlns:a16="http://schemas.microsoft.com/office/drawing/2014/main" id="{AD528DC2-E8C9-4082-B8ED-9D39E5769F89}"/>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9502095" y="6356349"/>
            <a:ext cx="1851705" cy="365125"/>
          </a:xfrm>
          <a:prstGeom prst="rect">
            <a:avLst/>
          </a:prstGeom>
        </p:spPr>
      </p:pic>
      <p:sp>
        <p:nvSpPr>
          <p:cNvPr id="12" name="Plassholder for dato 3">
            <a:extLst>
              <a:ext uri="{FF2B5EF4-FFF2-40B4-BE49-F238E27FC236}">
                <a16:creationId xmlns:a16="http://schemas.microsoft.com/office/drawing/2014/main" id="{8E8C9587-F31D-4D37-BDFA-97A1318453DD}"/>
              </a:ext>
            </a:extLst>
          </p:cNvPr>
          <p:cNvSpPr>
            <a:spLocks noGrp="1"/>
          </p:cNvSpPr>
          <p:nvPr>
            <p:ph type="dt" sz="half" idx="2"/>
          </p:nvPr>
        </p:nvSpPr>
        <p:spPr>
          <a:xfrm>
            <a:off x="2629668" y="6356350"/>
            <a:ext cx="1500689" cy="365125"/>
          </a:xfrm>
          <a:prstGeom prst="rect">
            <a:avLst/>
          </a:prstGeom>
        </p:spPr>
        <p:txBody>
          <a:bodyPr vert="horz" lIns="91440" tIns="45720" rIns="91440" bIns="45720" rtlCol="0" anchor="ctr"/>
          <a:lstStyle>
            <a:lvl1pPr algn="l">
              <a:defRPr sz="1200" b="1">
                <a:solidFill>
                  <a:srgbClr val="003283"/>
                </a:solidFill>
              </a:defRPr>
            </a:lvl1pPr>
          </a:lstStyle>
          <a:p>
            <a:fld id="{31D7CF7D-255F-436D-9748-3CD38906D863}" type="datetimeFigureOut">
              <a:rPr lang="nb-NO" smtClean="0"/>
              <a:pPr/>
              <a:t>07.03.2024</a:t>
            </a:fld>
            <a:endParaRPr lang="nb-NO" dirty="0"/>
          </a:p>
        </p:txBody>
      </p:sp>
      <p:sp>
        <p:nvSpPr>
          <p:cNvPr id="13" name="Plassholder for bunntekst 4">
            <a:extLst>
              <a:ext uri="{FF2B5EF4-FFF2-40B4-BE49-F238E27FC236}">
                <a16:creationId xmlns:a16="http://schemas.microsoft.com/office/drawing/2014/main" id="{37079341-E133-469C-A630-BCBA1E56B6A3}"/>
              </a:ext>
            </a:extLst>
          </p:cNvPr>
          <p:cNvSpPr>
            <a:spLocks noGrp="1"/>
          </p:cNvSpPr>
          <p:nvPr>
            <p:ph type="ftr" sz="quarter" idx="3"/>
          </p:nvPr>
        </p:nvSpPr>
        <p:spPr>
          <a:xfrm>
            <a:off x="4393860" y="6356350"/>
            <a:ext cx="3759540" cy="365125"/>
          </a:xfrm>
          <a:prstGeom prst="rect">
            <a:avLst/>
          </a:prstGeom>
        </p:spPr>
        <p:txBody>
          <a:bodyPr vert="horz" lIns="91440" tIns="45720" rIns="91440" bIns="45720" rtlCol="0" anchor="ctr"/>
          <a:lstStyle>
            <a:lvl1pPr algn="ctr">
              <a:defRPr sz="1200" b="1">
                <a:solidFill>
                  <a:srgbClr val="003283"/>
                </a:solidFill>
              </a:defRPr>
            </a:lvl1pPr>
          </a:lstStyle>
          <a:p>
            <a:endParaRPr lang="nb-NO" dirty="0"/>
          </a:p>
        </p:txBody>
      </p:sp>
      <p:sp>
        <p:nvSpPr>
          <p:cNvPr id="16" name="Plassholder for lysbildenummer 5">
            <a:extLst>
              <a:ext uri="{FF2B5EF4-FFF2-40B4-BE49-F238E27FC236}">
                <a16:creationId xmlns:a16="http://schemas.microsoft.com/office/drawing/2014/main" id="{C2638AA0-C1D1-403E-AE4D-2A52B241AD92}"/>
              </a:ext>
            </a:extLst>
          </p:cNvPr>
          <p:cNvSpPr>
            <a:spLocks noGrp="1"/>
          </p:cNvSpPr>
          <p:nvPr>
            <p:ph type="sldNum" sz="quarter" idx="4"/>
          </p:nvPr>
        </p:nvSpPr>
        <p:spPr>
          <a:xfrm>
            <a:off x="8481848" y="6356350"/>
            <a:ext cx="756745" cy="365125"/>
          </a:xfrm>
          <a:prstGeom prst="rect">
            <a:avLst/>
          </a:prstGeom>
        </p:spPr>
        <p:txBody>
          <a:bodyPr vert="horz" lIns="91440" tIns="45720" rIns="91440" bIns="45720" rtlCol="0" anchor="ctr"/>
          <a:lstStyle>
            <a:lvl1pPr algn="r">
              <a:defRPr sz="1200" b="1">
                <a:solidFill>
                  <a:srgbClr val="003283"/>
                </a:solidFill>
              </a:defRPr>
            </a:lvl1pPr>
          </a:lstStyle>
          <a:p>
            <a:fld id="{44FAA047-D1DD-4259-9065-2DF2EBC0D071}" type="slidenum">
              <a:rPr lang="nb-NO" smtClean="0"/>
              <a:pPr/>
              <a:t>‹#›</a:t>
            </a:fld>
            <a:endParaRPr lang="nb-NO" dirty="0"/>
          </a:p>
        </p:txBody>
      </p:sp>
      <p:pic>
        <p:nvPicPr>
          <p:cNvPr id="9" name="Bilde 8">
            <a:extLst>
              <a:ext uri="{FF2B5EF4-FFF2-40B4-BE49-F238E27FC236}">
                <a16:creationId xmlns:a16="http://schemas.microsoft.com/office/drawing/2014/main" id="{EAC5C7CE-5AD8-43F1-9BE8-869855C5851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38200" y="6358335"/>
            <a:ext cx="1527967" cy="361155"/>
          </a:xfrm>
          <a:prstGeom prst="rect">
            <a:avLst/>
          </a:prstGeom>
        </p:spPr>
      </p:pic>
    </p:spTree>
    <p:extLst>
      <p:ext uri="{BB962C8B-B14F-4D97-AF65-F5344CB8AC3E}">
        <p14:creationId xmlns:p14="http://schemas.microsoft.com/office/powerpoint/2010/main" val="134613149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b="1" kern="1200">
          <a:solidFill>
            <a:srgbClr val="003283"/>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28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28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28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D6D341-1E16-4EE7-BFB2-B533C64301D6}"/>
              </a:ext>
            </a:extLst>
          </p:cNvPr>
          <p:cNvSpPr>
            <a:spLocks noGrp="1"/>
          </p:cNvSpPr>
          <p:nvPr>
            <p:ph type="ctrTitle"/>
          </p:nvPr>
        </p:nvSpPr>
        <p:spPr>
          <a:xfrm>
            <a:off x="762451" y="2521736"/>
            <a:ext cx="10672075" cy="1064173"/>
          </a:xfrm>
        </p:spPr>
        <p:txBody>
          <a:bodyPr>
            <a:noAutofit/>
          </a:bodyPr>
          <a:lstStyle/>
          <a:p>
            <a:r>
              <a:rPr lang="nb-NO" sz="3600" dirty="0"/>
              <a:t>Vedlegg 2 sak xx-2024</a:t>
            </a:r>
            <a:br>
              <a:rPr lang="nb-NO" sz="3600" dirty="0"/>
            </a:br>
            <a:r>
              <a:rPr lang="nb-NO" sz="3600" dirty="0"/>
              <a:t>Orientering HDO Virksomhetsplan 2024</a:t>
            </a:r>
            <a:br>
              <a:rPr lang="nb-NO" sz="3600" dirty="0"/>
            </a:br>
            <a:endParaRPr lang="nb-NO" sz="3600" dirty="0"/>
          </a:p>
        </p:txBody>
      </p:sp>
    </p:spTree>
    <p:extLst>
      <p:ext uri="{BB962C8B-B14F-4D97-AF65-F5344CB8AC3E}">
        <p14:creationId xmlns:p14="http://schemas.microsoft.com/office/powerpoint/2010/main" val="199252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normAutofit/>
          </a:bodyPr>
          <a:lstStyle/>
          <a:p>
            <a:pPr marL="0" indent="0">
              <a:buNone/>
            </a:pPr>
            <a:r>
              <a:rPr lang="nb-NO" sz="1800" dirty="0">
                <a:latin typeface="Arial" panose="020B0604020202020204" pitchFamily="34" charset="0"/>
                <a:cs typeface="Arial" panose="020B0604020202020204" pitchFamily="34" charset="0"/>
              </a:rPr>
              <a:t>I henhold til styrets instruks skal virksomhetsplanen behandles i styremøtet:</a:t>
            </a:r>
          </a:p>
          <a:p>
            <a:pPr lvl="1"/>
            <a:r>
              <a:rPr lang="nb-NO" sz="1800" dirty="0">
                <a:solidFill>
                  <a:schemeClr val="bg1">
                    <a:lumMod val="85000"/>
                  </a:schemeClr>
                </a:solidFill>
                <a:latin typeface="Arial" panose="020B0604020202020204" pitchFamily="34" charset="0"/>
                <a:cs typeface="Arial" panose="020B0604020202020204" pitchFamily="34" charset="0"/>
              </a:rPr>
              <a:t>Ansettelse og eventuelt fratreden av administrerende direktør </a:t>
            </a:r>
          </a:p>
          <a:p>
            <a:pPr lvl="1"/>
            <a:r>
              <a:rPr lang="nb-NO" sz="1800" dirty="0">
                <a:solidFill>
                  <a:schemeClr val="bg1">
                    <a:lumMod val="85000"/>
                  </a:schemeClr>
                </a:solidFill>
                <a:latin typeface="Arial" panose="020B0604020202020204" pitchFamily="34" charset="0"/>
                <a:cs typeface="Arial" panose="020B0604020202020204" pitchFamily="34" charset="0"/>
              </a:rPr>
              <a:t>Instruks og lønn for administrerende direktør </a:t>
            </a:r>
          </a:p>
          <a:p>
            <a:pPr lvl="1"/>
            <a:r>
              <a:rPr lang="nb-NO" sz="1800" dirty="0">
                <a:solidFill>
                  <a:schemeClr val="tx2"/>
                </a:solidFill>
                <a:latin typeface="Arial" panose="020B0604020202020204" pitchFamily="34" charset="0"/>
                <a:cs typeface="Arial" panose="020B0604020202020204" pitchFamily="34" charset="0"/>
              </a:rPr>
              <a:t>Handlings- og gjennomføringsplaner</a:t>
            </a:r>
          </a:p>
          <a:p>
            <a:pPr lvl="1"/>
            <a:r>
              <a:rPr lang="nb-NO" sz="1800" dirty="0">
                <a:latin typeface="Arial" panose="020B0604020202020204" pitchFamily="34" charset="0"/>
                <a:cs typeface="Arial" panose="020B0604020202020204" pitchFamily="34" charset="0"/>
              </a:rPr>
              <a:t>Rammer for operative planer</a:t>
            </a:r>
          </a:p>
          <a:p>
            <a:pPr lvl="1"/>
            <a:r>
              <a:rPr lang="nb-NO" sz="1800" dirty="0">
                <a:solidFill>
                  <a:schemeClr val="bg1">
                    <a:lumMod val="85000"/>
                  </a:schemeClr>
                </a:solidFill>
                <a:latin typeface="Arial" panose="020B0604020202020204" pitchFamily="34" charset="0"/>
                <a:cs typeface="Arial" panose="020B0604020202020204" pitchFamily="34" charset="0"/>
              </a:rPr>
              <a:t>Budsjett</a:t>
            </a:r>
          </a:p>
          <a:p>
            <a:pPr lvl="1"/>
            <a:r>
              <a:rPr lang="nb-NO" sz="1800" dirty="0">
                <a:solidFill>
                  <a:schemeClr val="bg1">
                    <a:lumMod val="85000"/>
                  </a:schemeClr>
                </a:solidFill>
                <a:latin typeface="Arial" panose="020B0604020202020204" pitchFamily="34" charset="0"/>
                <a:cs typeface="Arial" panose="020B0604020202020204" pitchFamily="34" charset="0"/>
              </a:rPr>
              <a:t>Årsregnskap, årsberetning og årlig melding</a:t>
            </a:r>
          </a:p>
          <a:p>
            <a:pPr lvl="1"/>
            <a:r>
              <a:rPr lang="nb-NO" sz="1800" dirty="0">
                <a:solidFill>
                  <a:schemeClr val="bg1">
                    <a:lumMod val="85000"/>
                  </a:schemeClr>
                </a:solidFill>
                <a:latin typeface="Arial" panose="020B0604020202020204" pitchFamily="34" charset="0"/>
                <a:cs typeface="Arial" panose="020B0604020202020204" pitchFamily="34" charset="0"/>
              </a:rPr>
              <a:t>Saker som skal legges frem i foretaksmøte</a:t>
            </a:r>
          </a:p>
          <a:p>
            <a:pPr lvl="1"/>
            <a:r>
              <a:rPr lang="nb-NO" sz="1800" dirty="0">
                <a:latin typeface="Arial" panose="020B0604020202020204" pitchFamily="34" charset="0"/>
                <a:cs typeface="Arial" panose="020B0604020202020204" pitchFamily="34" charset="0"/>
              </a:rPr>
              <a:t>Oppdragsdokument </a:t>
            </a:r>
          </a:p>
          <a:p>
            <a:pPr lvl="1"/>
            <a:r>
              <a:rPr lang="nb-NO" sz="1800" dirty="0">
                <a:solidFill>
                  <a:schemeClr val="bg1">
                    <a:lumMod val="85000"/>
                  </a:schemeClr>
                </a:solidFill>
                <a:latin typeface="Arial" panose="020B0604020202020204" pitchFamily="34" charset="0"/>
                <a:cs typeface="Arial" panose="020B0604020202020204" pitchFamily="34" charset="0"/>
              </a:rPr>
              <a:t>Saker av uvanlig art eller av stor betydning </a:t>
            </a:r>
          </a:p>
          <a:p>
            <a:pPr lvl="1"/>
            <a:r>
              <a:rPr lang="nb-NO" sz="1800" dirty="0">
                <a:solidFill>
                  <a:schemeClr val="bg1">
                    <a:lumMod val="85000"/>
                  </a:schemeClr>
                </a:solidFill>
                <a:latin typeface="Arial" panose="020B0604020202020204" pitchFamily="34" charset="0"/>
                <a:cs typeface="Arial" panose="020B0604020202020204" pitchFamily="34" charset="0"/>
              </a:rPr>
              <a:t>Revisjonsrapporter </a:t>
            </a:r>
          </a:p>
          <a:p>
            <a:pPr marL="0" indent="0">
              <a:buNone/>
            </a:pPr>
            <a:endParaRPr lang="nb-NO" sz="1800" dirty="0">
              <a:latin typeface="Arial" panose="020B0604020202020204" pitchFamily="34" charset="0"/>
              <a:cs typeface="Arial" panose="020B0604020202020204" pitchFamily="34" charset="0"/>
            </a:endParaRPr>
          </a:p>
        </p:txBody>
      </p:sp>
      <p:sp>
        <p:nvSpPr>
          <p:cNvPr id="3" name="Tittel 2"/>
          <p:cNvSpPr>
            <a:spLocks noGrp="1"/>
          </p:cNvSpPr>
          <p:nvPr>
            <p:ph type="title"/>
          </p:nvPr>
        </p:nvSpPr>
        <p:spPr>
          <a:xfrm>
            <a:off x="838200" y="1042131"/>
            <a:ext cx="10515600" cy="539891"/>
          </a:xfrm>
        </p:spPr>
        <p:txBody>
          <a:bodyPr>
            <a:normAutofit/>
          </a:bodyPr>
          <a:lstStyle/>
          <a:p>
            <a:r>
              <a:rPr lang="nb-NO" sz="3200" dirty="0"/>
              <a:t>Bakgrunn</a:t>
            </a:r>
          </a:p>
        </p:txBody>
      </p:sp>
    </p:spTree>
    <p:extLst>
      <p:ext uri="{BB962C8B-B14F-4D97-AF65-F5344CB8AC3E}">
        <p14:creationId xmlns:p14="http://schemas.microsoft.com/office/powerpoint/2010/main" val="47743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innhold 10">
            <a:extLst>
              <a:ext uri="{FF2B5EF4-FFF2-40B4-BE49-F238E27FC236}">
                <a16:creationId xmlns:a16="http://schemas.microsoft.com/office/drawing/2014/main" id="{B070CA1C-4D80-4B4E-966D-7DA77267DFAF}"/>
              </a:ext>
            </a:extLst>
          </p:cNvPr>
          <p:cNvSpPr>
            <a:spLocks noGrp="1"/>
          </p:cNvSpPr>
          <p:nvPr>
            <p:ph idx="1"/>
          </p:nvPr>
        </p:nvSpPr>
        <p:spPr>
          <a:xfrm>
            <a:off x="838200" y="2031179"/>
            <a:ext cx="4161639" cy="3823138"/>
          </a:xfrm>
        </p:spPr>
        <p:txBody>
          <a:bodyPr>
            <a:noAutofit/>
          </a:bodyPr>
          <a:lstStyle/>
          <a:p>
            <a:r>
              <a:rPr lang="nb-NO" sz="1800" dirty="0">
                <a:latin typeface="Arial" panose="020B0604020202020204" pitchFamily="34" charset="0"/>
                <a:cs typeface="Arial" panose="020B0604020202020204" pitchFamily="34" charset="0"/>
              </a:rPr>
              <a:t>Virksomhetsstyring i HDO er forankret i </a:t>
            </a:r>
            <a:r>
              <a:rPr lang="nb-NO" sz="1800" dirty="0" err="1">
                <a:latin typeface="Arial" panose="020B0604020202020204" pitchFamily="34" charset="0"/>
                <a:cs typeface="Arial" panose="020B0604020202020204" pitchFamily="34" charset="0"/>
              </a:rPr>
              <a:t>DFØs</a:t>
            </a:r>
            <a:r>
              <a:rPr lang="nb-NO" sz="1800" dirty="0">
                <a:latin typeface="Arial" panose="020B0604020202020204" pitchFamily="34" charset="0"/>
                <a:cs typeface="Arial" panose="020B0604020202020204" pitchFamily="34" charset="0"/>
              </a:rPr>
              <a:t> modell for virksomhetsstyring (styringshjulet)</a:t>
            </a:r>
          </a:p>
          <a:p>
            <a:r>
              <a:rPr lang="nb-NO" sz="1800" dirty="0">
                <a:latin typeface="Arial" panose="020B0604020202020204" pitchFamily="34" charset="0"/>
                <a:cs typeface="Arial" panose="020B0604020202020204" pitchFamily="34" charset="0"/>
              </a:rPr>
              <a:t>HDO utarbeider virksomhetsplan som en del av elementet «fastsetting av mål»</a:t>
            </a:r>
          </a:p>
          <a:p>
            <a:r>
              <a:rPr lang="nb-NO" sz="1800" dirty="0">
                <a:latin typeface="Arial" panose="020B0604020202020204" pitchFamily="34" charset="0"/>
                <a:cs typeface="Arial" panose="020B0604020202020204" pitchFamily="34" charset="0"/>
              </a:rPr>
              <a:t>Virksomhetsplanen bestemmes av</a:t>
            </a:r>
          </a:p>
          <a:p>
            <a:pPr lvl="1"/>
            <a:r>
              <a:rPr lang="nb-NO" sz="1800" dirty="0">
                <a:latin typeface="Arial" panose="020B0604020202020204" pitchFamily="34" charset="0"/>
                <a:cs typeface="Arial" panose="020B0604020202020204" pitchFamily="34" charset="0"/>
              </a:rPr>
              <a:t>Oppdragsdokument 2024</a:t>
            </a:r>
          </a:p>
          <a:p>
            <a:pPr lvl="1"/>
            <a:r>
              <a:rPr lang="nb-NO" sz="1800" dirty="0">
                <a:latin typeface="Arial" panose="020B0604020202020204" pitchFamily="34" charset="0"/>
                <a:cs typeface="Arial" panose="020B0604020202020204" pitchFamily="34" charset="0"/>
              </a:rPr>
              <a:t>Budsjett 2024</a:t>
            </a:r>
          </a:p>
          <a:p>
            <a:pPr lvl="1"/>
            <a:r>
              <a:rPr lang="nb-NO" sz="1800" dirty="0">
                <a:latin typeface="Arial" panose="020B0604020202020204" pitchFamily="34" charset="0"/>
                <a:cs typeface="Arial" panose="020B0604020202020204" pitchFamily="34" charset="0"/>
              </a:rPr>
              <a:t>Seneste ØLP</a:t>
            </a:r>
          </a:p>
          <a:p>
            <a:pPr lvl="1"/>
            <a:r>
              <a:rPr lang="nb-NO" sz="1800" dirty="0">
                <a:latin typeface="Arial" panose="020B0604020202020204" pitchFamily="34" charset="0"/>
                <a:cs typeface="Arial" panose="020B0604020202020204" pitchFamily="34" charset="0"/>
              </a:rPr>
              <a:t>Målbilde og strategiske satsningsområder</a:t>
            </a:r>
          </a:p>
          <a:p>
            <a:pPr lvl="1"/>
            <a:r>
              <a:rPr lang="nb-NO" sz="1800" dirty="0">
                <a:latin typeface="Arial" panose="020B0604020202020204" pitchFamily="34" charset="0"/>
                <a:cs typeface="Arial" panose="020B0604020202020204" pitchFamily="34" charset="0"/>
              </a:rPr>
              <a:t>Eventuelle mål og tema som videreføres fra tidligere perioder</a:t>
            </a:r>
          </a:p>
        </p:txBody>
      </p:sp>
      <p:grpSp>
        <p:nvGrpSpPr>
          <p:cNvPr id="27" name="Gruppe 26">
            <a:extLst>
              <a:ext uri="{FF2B5EF4-FFF2-40B4-BE49-F238E27FC236}">
                <a16:creationId xmlns:a16="http://schemas.microsoft.com/office/drawing/2014/main" id="{D542FECA-7D8E-4CC1-8243-EFAD7104E948}"/>
              </a:ext>
            </a:extLst>
          </p:cNvPr>
          <p:cNvGrpSpPr/>
          <p:nvPr/>
        </p:nvGrpSpPr>
        <p:grpSpPr>
          <a:xfrm>
            <a:off x="5159633" y="2079985"/>
            <a:ext cx="6279892" cy="3472215"/>
            <a:chOff x="5531108" y="2333296"/>
            <a:chExt cx="5822692" cy="3215369"/>
          </a:xfrm>
        </p:grpSpPr>
        <p:grpSp>
          <p:nvGrpSpPr>
            <p:cNvPr id="15" name="Gruppe 14">
              <a:extLst>
                <a:ext uri="{FF2B5EF4-FFF2-40B4-BE49-F238E27FC236}">
                  <a16:creationId xmlns:a16="http://schemas.microsoft.com/office/drawing/2014/main" id="{2A1A06D5-92C5-43A7-98BC-F971A8D57B30}"/>
                </a:ext>
              </a:extLst>
            </p:cNvPr>
            <p:cNvGrpSpPr/>
            <p:nvPr/>
          </p:nvGrpSpPr>
          <p:grpSpPr>
            <a:xfrm>
              <a:off x="9138376" y="2708026"/>
              <a:ext cx="2045814" cy="2465907"/>
              <a:chOff x="5075988" y="3142648"/>
              <a:chExt cx="2045814" cy="2465907"/>
            </a:xfrm>
          </p:grpSpPr>
          <p:sp>
            <p:nvSpPr>
              <p:cNvPr id="17" name="Indre lager 16"/>
              <p:cNvSpPr/>
              <p:nvPr/>
            </p:nvSpPr>
            <p:spPr>
              <a:xfrm>
                <a:off x="5075988" y="3147813"/>
                <a:ext cx="950400" cy="1189295"/>
              </a:xfrm>
              <a:prstGeom prst="flowChartInternalStorage">
                <a:avLst/>
              </a:prstGeom>
              <a:solidFill>
                <a:schemeClr val="bg1"/>
              </a:solidFill>
              <a:ln cmpd="sng">
                <a:solidFill>
                  <a:srgbClr val="007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a:solidFill>
                      <a:schemeClr val="tx2"/>
                    </a:solidFill>
                  </a:rPr>
                  <a:t>Oppdrags-dokument 2024</a:t>
                </a:r>
              </a:p>
            </p:txBody>
          </p:sp>
          <p:sp>
            <p:nvSpPr>
              <p:cNvPr id="18" name="Indre lager 17"/>
              <p:cNvSpPr/>
              <p:nvPr/>
            </p:nvSpPr>
            <p:spPr>
              <a:xfrm>
                <a:off x="6171402" y="3142648"/>
                <a:ext cx="950400" cy="1189295"/>
              </a:xfrm>
              <a:prstGeom prst="flowChartInternalStorage">
                <a:avLst/>
              </a:prstGeom>
              <a:solidFill>
                <a:schemeClr val="bg1"/>
              </a:solidFill>
              <a:ln cmpd="sng">
                <a:solidFill>
                  <a:srgbClr val="007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a:solidFill>
                      <a:schemeClr val="tx2"/>
                    </a:solidFill>
                  </a:rPr>
                  <a:t>Budsjett 2024</a:t>
                </a:r>
              </a:p>
            </p:txBody>
          </p:sp>
          <p:sp>
            <p:nvSpPr>
              <p:cNvPr id="20" name="Indre lager 19"/>
              <p:cNvSpPr/>
              <p:nvPr/>
            </p:nvSpPr>
            <p:spPr>
              <a:xfrm>
                <a:off x="5075988" y="4419260"/>
                <a:ext cx="950400" cy="1189295"/>
              </a:xfrm>
              <a:prstGeom prst="flowChartInternalStorage">
                <a:avLst/>
              </a:prstGeom>
              <a:solidFill>
                <a:schemeClr val="bg1"/>
              </a:solidFill>
              <a:ln cmpd="sng">
                <a:solidFill>
                  <a:srgbClr val="007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a:solidFill>
                      <a:schemeClr val="tx2"/>
                    </a:solidFill>
                  </a:rPr>
                  <a:t>Seneste ØLP</a:t>
                </a:r>
              </a:p>
            </p:txBody>
          </p:sp>
          <p:sp>
            <p:nvSpPr>
              <p:cNvPr id="21" name="Indre lager 20"/>
              <p:cNvSpPr/>
              <p:nvPr/>
            </p:nvSpPr>
            <p:spPr>
              <a:xfrm>
                <a:off x="6165614" y="4419260"/>
                <a:ext cx="950400" cy="1189295"/>
              </a:xfrm>
              <a:prstGeom prst="flowChartInternalStorage">
                <a:avLst/>
              </a:prstGeom>
              <a:solidFill>
                <a:schemeClr val="bg1"/>
              </a:solidFill>
              <a:ln cmpd="sng">
                <a:solidFill>
                  <a:srgbClr val="007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dirty="0">
                    <a:solidFill>
                      <a:schemeClr val="tx2"/>
                    </a:solidFill>
                  </a:rPr>
                  <a:t>Målbilde og strategiske satsnings-områder</a:t>
                </a:r>
              </a:p>
            </p:txBody>
          </p:sp>
        </p:grpSp>
        <p:pic>
          <p:nvPicPr>
            <p:cNvPr id="14" name="Bilde 13">
              <a:extLst>
                <a:ext uri="{FF2B5EF4-FFF2-40B4-BE49-F238E27FC236}">
                  <a16:creationId xmlns:a16="http://schemas.microsoft.com/office/drawing/2014/main" id="{86480BE3-B981-440B-B66F-10535BE22323}"/>
                </a:ext>
              </a:extLst>
            </p:cNvPr>
            <p:cNvPicPr>
              <a:picLocks noChangeAspect="1"/>
            </p:cNvPicPr>
            <p:nvPr/>
          </p:nvPicPr>
          <p:blipFill>
            <a:blip r:embed="rId2"/>
            <a:stretch>
              <a:fillRect/>
            </a:stretch>
          </p:blipFill>
          <p:spPr>
            <a:xfrm>
              <a:off x="5531108" y="2333296"/>
              <a:ext cx="2866271" cy="3215369"/>
            </a:xfrm>
            <a:prstGeom prst="rect">
              <a:avLst/>
            </a:prstGeom>
          </p:spPr>
        </p:pic>
        <p:sp>
          <p:nvSpPr>
            <p:cNvPr id="16" name="Rektangel 15">
              <a:extLst>
                <a:ext uri="{FF2B5EF4-FFF2-40B4-BE49-F238E27FC236}">
                  <a16:creationId xmlns:a16="http://schemas.microsoft.com/office/drawing/2014/main" id="{0E261417-6A54-4024-8F25-CDCFC047C587}"/>
                </a:ext>
              </a:extLst>
            </p:cNvPr>
            <p:cNvSpPr/>
            <p:nvPr/>
          </p:nvSpPr>
          <p:spPr>
            <a:xfrm>
              <a:off x="8928648" y="2563891"/>
              <a:ext cx="2425152" cy="2754178"/>
            </a:xfrm>
            <a:prstGeom prst="rect">
              <a:avLst/>
            </a:prstGeom>
            <a:noFill/>
            <a:ln>
              <a:solidFill>
                <a:srgbClr val="0078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26" name="Rett linje 25">
              <a:extLst>
                <a:ext uri="{FF2B5EF4-FFF2-40B4-BE49-F238E27FC236}">
                  <a16:creationId xmlns:a16="http://schemas.microsoft.com/office/drawing/2014/main" id="{BED22223-96D1-47AD-83CB-5DC661008285}"/>
                </a:ext>
              </a:extLst>
            </p:cNvPr>
            <p:cNvCxnSpPr/>
            <p:nvPr/>
          </p:nvCxnSpPr>
          <p:spPr>
            <a:xfrm>
              <a:off x="7407479" y="3179428"/>
              <a:ext cx="1521169" cy="0"/>
            </a:xfrm>
            <a:prstGeom prst="line">
              <a:avLst/>
            </a:prstGeom>
            <a:ln w="12700">
              <a:solidFill>
                <a:srgbClr val="0078AC"/>
              </a:solidFill>
            </a:ln>
          </p:spPr>
          <p:style>
            <a:lnRef idx="1">
              <a:schemeClr val="accent1"/>
            </a:lnRef>
            <a:fillRef idx="0">
              <a:schemeClr val="accent1"/>
            </a:fillRef>
            <a:effectRef idx="0">
              <a:schemeClr val="accent1"/>
            </a:effectRef>
            <a:fontRef idx="minor">
              <a:schemeClr val="tx1"/>
            </a:fontRef>
          </p:style>
        </p:cxnSp>
      </p:grpSp>
      <p:sp>
        <p:nvSpPr>
          <p:cNvPr id="28" name="TekstSylinder 27">
            <a:extLst>
              <a:ext uri="{FF2B5EF4-FFF2-40B4-BE49-F238E27FC236}">
                <a16:creationId xmlns:a16="http://schemas.microsoft.com/office/drawing/2014/main" id="{4A59B5B9-8F95-4166-B899-67649C94633C}"/>
              </a:ext>
            </a:extLst>
          </p:cNvPr>
          <p:cNvSpPr txBox="1"/>
          <p:nvPr/>
        </p:nvSpPr>
        <p:spPr>
          <a:xfrm>
            <a:off x="5159633" y="5552200"/>
            <a:ext cx="2650867" cy="276999"/>
          </a:xfrm>
          <a:prstGeom prst="rect">
            <a:avLst/>
          </a:prstGeom>
          <a:noFill/>
        </p:spPr>
        <p:txBody>
          <a:bodyPr wrap="square" rtlCol="0">
            <a:spAutoFit/>
          </a:bodyPr>
          <a:lstStyle/>
          <a:p>
            <a:r>
              <a:rPr lang="nb-NO" sz="1200" b="1" i="1" dirty="0">
                <a:solidFill>
                  <a:schemeClr val="bg1">
                    <a:lumMod val="85000"/>
                  </a:schemeClr>
                </a:solidFill>
              </a:rPr>
              <a:t>Kilde: </a:t>
            </a:r>
            <a:r>
              <a:rPr lang="nb-NO" sz="1200" i="1" dirty="0">
                <a:solidFill>
                  <a:schemeClr val="bg1">
                    <a:lumMod val="85000"/>
                  </a:schemeClr>
                </a:solidFill>
              </a:rPr>
              <a:t>DFØ</a:t>
            </a:r>
          </a:p>
        </p:txBody>
      </p:sp>
      <p:sp>
        <p:nvSpPr>
          <p:cNvPr id="2" name="Tittel 2">
            <a:extLst>
              <a:ext uri="{FF2B5EF4-FFF2-40B4-BE49-F238E27FC236}">
                <a16:creationId xmlns:a16="http://schemas.microsoft.com/office/drawing/2014/main" id="{99A2200A-860D-B5B3-BA80-8462BBB59F54}"/>
              </a:ext>
            </a:extLst>
          </p:cNvPr>
          <p:cNvSpPr>
            <a:spLocks noGrp="1"/>
          </p:cNvSpPr>
          <p:nvPr>
            <p:ph type="title"/>
          </p:nvPr>
        </p:nvSpPr>
        <p:spPr>
          <a:xfrm>
            <a:off x="838200" y="1042131"/>
            <a:ext cx="10515600" cy="539891"/>
          </a:xfrm>
        </p:spPr>
        <p:txBody>
          <a:bodyPr>
            <a:normAutofit/>
          </a:bodyPr>
          <a:lstStyle/>
          <a:p>
            <a:r>
              <a:rPr lang="nb-NO" sz="3200" dirty="0"/>
              <a:t>Bakgrunn</a:t>
            </a:r>
          </a:p>
        </p:txBody>
      </p:sp>
    </p:spTree>
    <p:extLst>
      <p:ext uri="{BB962C8B-B14F-4D97-AF65-F5344CB8AC3E}">
        <p14:creationId xmlns:p14="http://schemas.microsoft.com/office/powerpoint/2010/main" val="1516130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838200" y="625996"/>
            <a:ext cx="10515600" cy="1184876"/>
          </a:xfrm>
        </p:spPr>
        <p:txBody>
          <a:bodyPr>
            <a:normAutofit/>
          </a:bodyPr>
          <a:lstStyle/>
          <a:p>
            <a:r>
              <a:rPr lang="nb-NO" sz="3200" dirty="0"/>
              <a:t>HDO Virksomhetsplan 2024</a:t>
            </a:r>
          </a:p>
        </p:txBody>
      </p:sp>
      <p:pic>
        <p:nvPicPr>
          <p:cNvPr id="4" name="Bilde 3">
            <a:extLst>
              <a:ext uri="{FF2B5EF4-FFF2-40B4-BE49-F238E27FC236}">
                <a16:creationId xmlns:a16="http://schemas.microsoft.com/office/drawing/2014/main" id="{0B2D967B-4D70-DF0B-F309-008AC0F9A013}"/>
              </a:ext>
            </a:extLst>
          </p:cNvPr>
          <p:cNvPicPr>
            <a:picLocks noChangeAspect="1"/>
          </p:cNvPicPr>
          <p:nvPr/>
        </p:nvPicPr>
        <p:blipFill>
          <a:blip r:embed="rId2"/>
          <a:stretch>
            <a:fillRect/>
          </a:stretch>
        </p:blipFill>
        <p:spPr>
          <a:xfrm>
            <a:off x="926004" y="1229537"/>
            <a:ext cx="4990850" cy="4947719"/>
          </a:xfrm>
          <a:prstGeom prst="rect">
            <a:avLst/>
          </a:prstGeom>
        </p:spPr>
      </p:pic>
      <p:pic>
        <p:nvPicPr>
          <p:cNvPr id="9" name="Bilde 8">
            <a:extLst>
              <a:ext uri="{FF2B5EF4-FFF2-40B4-BE49-F238E27FC236}">
                <a16:creationId xmlns:a16="http://schemas.microsoft.com/office/drawing/2014/main" id="{11301B01-D197-9675-5EB7-5F9806EE4BFD}"/>
              </a:ext>
            </a:extLst>
          </p:cNvPr>
          <p:cNvPicPr>
            <a:picLocks noChangeAspect="1"/>
          </p:cNvPicPr>
          <p:nvPr/>
        </p:nvPicPr>
        <p:blipFill>
          <a:blip r:embed="rId3"/>
          <a:stretch>
            <a:fillRect/>
          </a:stretch>
        </p:blipFill>
        <p:spPr>
          <a:xfrm>
            <a:off x="926004" y="3287795"/>
            <a:ext cx="5064460" cy="2889461"/>
          </a:xfrm>
          <a:prstGeom prst="rect">
            <a:avLst/>
          </a:prstGeom>
        </p:spPr>
      </p:pic>
      <p:pic>
        <p:nvPicPr>
          <p:cNvPr id="11" name="Bilde 10">
            <a:extLst>
              <a:ext uri="{FF2B5EF4-FFF2-40B4-BE49-F238E27FC236}">
                <a16:creationId xmlns:a16="http://schemas.microsoft.com/office/drawing/2014/main" id="{58789AFD-FF47-7809-E6E7-BA2105F7D32A}"/>
              </a:ext>
            </a:extLst>
          </p:cNvPr>
          <p:cNvPicPr>
            <a:picLocks noChangeAspect="1"/>
          </p:cNvPicPr>
          <p:nvPr/>
        </p:nvPicPr>
        <p:blipFill>
          <a:blip r:embed="rId4"/>
          <a:stretch>
            <a:fillRect/>
          </a:stretch>
        </p:blipFill>
        <p:spPr>
          <a:xfrm>
            <a:off x="6275148" y="2302383"/>
            <a:ext cx="4990850" cy="3865095"/>
          </a:xfrm>
          <a:prstGeom prst="rect">
            <a:avLst/>
          </a:prstGeom>
        </p:spPr>
      </p:pic>
      <p:sp>
        <p:nvSpPr>
          <p:cNvPr id="7" name="TekstSylinder 6">
            <a:extLst>
              <a:ext uri="{FF2B5EF4-FFF2-40B4-BE49-F238E27FC236}">
                <a16:creationId xmlns:a16="http://schemas.microsoft.com/office/drawing/2014/main" id="{66F6913F-1A01-4841-B42A-9948FA731A0B}"/>
              </a:ext>
            </a:extLst>
          </p:cNvPr>
          <p:cNvSpPr txBox="1"/>
          <p:nvPr/>
        </p:nvSpPr>
        <p:spPr>
          <a:xfrm>
            <a:off x="4355014" y="2905780"/>
            <a:ext cx="3481974" cy="523220"/>
          </a:xfrm>
          <a:prstGeom prst="rect">
            <a:avLst/>
          </a:prstGeom>
          <a:solidFill>
            <a:srgbClr val="B2B2B2">
              <a:alpha val="47843"/>
            </a:srgbClr>
          </a:solidFill>
        </p:spPr>
        <p:txBody>
          <a:bodyPr wrap="square" rtlCol="0">
            <a:spAutoFit/>
          </a:bodyPr>
          <a:lstStyle/>
          <a:p>
            <a:pPr algn="ctr"/>
            <a:r>
              <a:rPr lang="nb-NO" sz="2800" i="1" dirty="0">
                <a:solidFill>
                  <a:schemeClr val="bg1"/>
                </a:solidFill>
              </a:rPr>
              <a:t>UTSNITT VP</a:t>
            </a:r>
          </a:p>
        </p:txBody>
      </p:sp>
    </p:spTree>
    <p:extLst>
      <p:ext uri="{BB962C8B-B14F-4D97-AF65-F5344CB8AC3E}">
        <p14:creationId xmlns:p14="http://schemas.microsoft.com/office/powerpoint/2010/main" val="2285782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838200" y="625996"/>
            <a:ext cx="10515600" cy="1184876"/>
          </a:xfrm>
        </p:spPr>
        <p:txBody>
          <a:bodyPr>
            <a:normAutofit/>
          </a:bodyPr>
          <a:lstStyle/>
          <a:p>
            <a:r>
              <a:rPr lang="nb-NO" sz="3200" dirty="0"/>
              <a:t>HDO Virksomhetsplan 2024</a:t>
            </a:r>
          </a:p>
        </p:txBody>
      </p:sp>
      <p:sp>
        <p:nvSpPr>
          <p:cNvPr id="6" name="Plassholder for innhold 5">
            <a:extLst>
              <a:ext uri="{FF2B5EF4-FFF2-40B4-BE49-F238E27FC236}">
                <a16:creationId xmlns:a16="http://schemas.microsoft.com/office/drawing/2014/main" id="{59C4BB6C-713C-4EBE-AEB3-02B81888EE8C}"/>
              </a:ext>
            </a:extLst>
          </p:cNvPr>
          <p:cNvSpPr>
            <a:spLocks noGrp="1"/>
          </p:cNvSpPr>
          <p:nvPr>
            <p:ph idx="1"/>
          </p:nvPr>
        </p:nvSpPr>
        <p:spPr>
          <a:xfrm>
            <a:off x="838200" y="1503567"/>
            <a:ext cx="10515600" cy="4516987"/>
          </a:xfrm>
        </p:spPr>
        <p:txBody>
          <a:bodyPr>
            <a:normAutofit/>
          </a:bodyPr>
          <a:lstStyle/>
          <a:p>
            <a:r>
              <a:rPr lang="nb-NO" sz="1800" dirty="0">
                <a:latin typeface="Arial" panose="020B0604020202020204" pitchFamily="34" charset="0"/>
                <a:cs typeface="Arial" panose="020B0604020202020204" pitchFamily="34" charset="0"/>
              </a:rPr>
              <a:t>Oppdrag er som tidligere detaljert ut i mål/aktivitetsbeskrivelse og tildelt ansvarlig ressurs</a:t>
            </a:r>
          </a:p>
          <a:p>
            <a:r>
              <a:rPr lang="nb-NO" sz="1800" dirty="0">
                <a:latin typeface="Arial" panose="020B0604020202020204" pitchFamily="34" charset="0"/>
                <a:cs typeface="Arial" panose="020B0604020202020204" pitchFamily="34" charset="0"/>
              </a:rPr>
              <a:t>Fremdrift på oppdragene føres inn fortløpende og danner grunnlag for rapporteringer</a:t>
            </a:r>
          </a:p>
          <a:p>
            <a:r>
              <a:rPr lang="nb-NO" sz="1800" dirty="0">
                <a:latin typeface="Arial" panose="020B0604020202020204" pitchFamily="34" charset="0"/>
                <a:cs typeface="Arial" panose="020B0604020202020204" pitchFamily="34" charset="0"/>
              </a:rPr>
              <a:t>Detaljert plansetting gjøres innad i det enkelte team</a:t>
            </a:r>
          </a:p>
        </p:txBody>
      </p:sp>
    </p:spTree>
    <p:extLst>
      <p:ext uri="{BB962C8B-B14F-4D97-AF65-F5344CB8AC3E}">
        <p14:creationId xmlns:p14="http://schemas.microsoft.com/office/powerpoint/2010/main" val="99334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4">
            <a:extLst>
              <a:ext uri="{FF2B5EF4-FFF2-40B4-BE49-F238E27FC236}">
                <a16:creationId xmlns:a16="http://schemas.microsoft.com/office/drawing/2014/main" id="{F2B27597-7940-41E8-9290-29EB52DCAD67}"/>
              </a:ext>
            </a:extLst>
          </p:cNvPr>
          <p:cNvSpPr>
            <a:spLocks noGrp="1"/>
          </p:cNvSpPr>
          <p:nvPr>
            <p:ph idx="1"/>
          </p:nvPr>
        </p:nvSpPr>
        <p:spPr>
          <a:xfrm>
            <a:off x="838200" y="1892968"/>
            <a:ext cx="4838700" cy="1000679"/>
          </a:xfrm>
        </p:spPr>
        <p:txBody>
          <a:bodyPr>
            <a:normAutofit/>
          </a:bodyPr>
          <a:lstStyle/>
          <a:p>
            <a:pPr marL="0" indent="0">
              <a:buNone/>
            </a:pPr>
            <a:r>
              <a:rPr lang="nb-NO" sz="1600" b="1" dirty="0">
                <a:latin typeface="Arial" panose="020B0604020202020204" pitchFamily="34" charset="0"/>
                <a:cs typeface="Arial" panose="020B0604020202020204" pitchFamily="34" charset="0"/>
              </a:rPr>
              <a:t>HDO tar i 2024 sikte på å automatisere sine prosesser knyttet til oppfølging av virksomhetsplan ved å fase den over på ny plattform</a:t>
            </a:r>
          </a:p>
        </p:txBody>
      </p:sp>
      <p:sp>
        <p:nvSpPr>
          <p:cNvPr id="7" name="Plassholder for innhold 4">
            <a:extLst>
              <a:ext uri="{FF2B5EF4-FFF2-40B4-BE49-F238E27FC236}">
                <a16:creationId xmlns:a16="http://schemas.microsoft.com/office/drawing/2014/main" id="{9EC5D810-4A5D-4651-9C5F-6393FC6F6232}"/>
              </a:ext>
            </a:extLst>
          </p:cNvPr>
          <p:cNvSpPr txBox="1">
            <a:spLocks/>
          </p:cNvSpPr>
          <p:nvPr/>
        </p:nvSpPr>
        <p:spPr>
          <a:xfrm>
            <a:off x="6446043" y="2274513"/>
            <a:ext cx="4905375" cy="399840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283"/>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28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283"/>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28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nb-NO" sz="18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nb-NO" sz="1800" b="1" dirty="0">
                <a:latin typeface="Arial" panose="020B0604020202020204" pitchFamily="34" charset="0"/>
                <a:cs typeface="Arial" panose="020B0604020202020204" pitchFamily="34" charset="0"/>
              </a:rPr>
              <a:t>Dette skal sikre:</a:t>
            </a:r>
          </a:p>
          <a:p>
            <a:pPr marL="0" indent="0">
              <a:buFont typeface="Arial" panose="020B0604020202020204" pitchFamily="34" charset="0"/>
              <a:buNone/>
            </a:pPr>
            <a:endParaRPr lang="nb-NO" sz="1800" b="1" dirty="0">
              <a:latin typeface="Arial" panose="020B0604020202020204" pitchFamily="34" charset="0"/>
              <a:cs typeface="Arial" panose="020B0604020202020204" pitchFamily="34" charset="0"/>
            </a:endParaRPr>
          </a:p>
          <a:p>
            <a:r>
              <a:rPr lang="nb-NO" sz="1800" dirty="0">
                <a:latin typeface="Arial" panose="020B0604020202020204" pitchFamily="34" charset="0"/>
                <a:cs typeface="Arial" panose="020B0604020202020204" pitchFamily="34" charset="0"/>
              </a:rPr>
              <a:t>At aktiviteter i teamene kan kobles opp mot realiseringen av en konkret satsning, et oppdrag, initiativ eller lignende, og således redusere behovet for dedikert rapportering som følge av at fremdrift og status spores automatisk («integrert rapportering»)</a:t>
            </a:r>
          </a:p>
          <a:p>
            <a:r>
              <a:rPr lang="nb-NO" sz="1800" dirty="0">
                <a:latin typeface="Arial" panose="020B0604020202020204" pitchFamily="34" charset="0"/>
                <a:cs typeface="Arial" panose="020B0604020202020204" pitchFamily="34" charset="0"/>
              </a:rPr>
              <a:t>At aktiviteter gjennomføres med nærhet til virksomhetsplanen og dokumentene som danner grunnlag for denne</a:t>
            </a:r>
          </a:p>
          <a:p>
            <a:r>
              <a:rPr lang="nb-NO" sz="1800" dirty="0">
                <a:latin typeface="Arial" panose="020B0604020202020204" pitchFamily="34" charset="0"/>
                <a:cs typeface="Arial" panose="020B0604020202020204" pitchFamily="34" charset="0"/>
              </a:rPr>
              <a:t>At lederteam og andre fortløpende kan lese av status knyttet til HDOs oppdrag</a:t>
            </a:r>
          </a:p>
          <a:p>
            <a:r>
              <a:rPr lang="nb-NO" sz="1800" dirty="0">
                <a:latin typeface="Arial" panose="020B0604020202020204" pitchFamily="34" charset="0"/>
                <a:cs typeface="Arial" panose="020B0604020202020204" pitchFamily="34" charset="0"/>
              </a:rPr>
              <a:t>At team og prosjekter kan jobbe der de er vant til, men at status på oppdragene genereres inn i et felles «</a:t>
            </a:r>
            <a:r>
              <a:rPr lang="nb-NO" sz="1800" dirty="0" err="1">
                <a:latin typeface="Arial" panose="020B0604020202020204" pitchFamily="34" charset="0"/>
                <a:cs typeface="Arial" panose="020B0604020202020204" pitchFamily="34" charset="0"/>
              </a:rPr>
              <a:t>dashboard</a:t>
            </a:r>
            <a:r>
              <a:rPr lang="nb-NO" sz="1800" dirty="0">
                <a:latin typeface="Arial" panose="020B0604020202020204" pitchFamily="34" charset="0"/>
                <a:cs typeface="Arial" panose="020B0604020202020204" pitchFamily="34" charset="0"/>
              </a:rPr>
              <a:t>»</a:t>
            </a:r>
          </a:p>
          <a:p>
            <a:endParaRPr lang="nb-NO" sz="18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nb-NO" sz="1800" b="1" dirty="0">
              <a:latin typeface="Arial" panose="020B0604020202020204" pitchFamily="34" charset="0"/>
              <a:cs typeface="Arial" panose="020B0604020202020204" pitchFamily="34" charset="0"/>
            </a:endParaRPr>
          </a:p>
        </p:txBody>
      </p:sp>
      <p:sp>
        <p:nvSpPr>
          <p:cNvPr id="8" name="TekstSylinder 7">
            <a:extLst>
              <a:ext uri="{FF2B5EF4-FFF2-40B4-BE49-F238E27FC236}">
                <a16:creationId xmlns:a16="http://schemas.microsoft.com/office/drawing/2014/main" id="{D1D20131-F869-46AE-9081-A342FDF611B3}"/>
              </a:ext>
            </a:extLst>
          </p:cNvPr>
          <p:cNvSpPr txBox="1"/>
          <p:nvPr/>
        </p:nvSpPr>
        <p:spPr>
          <a:xfrm>
            <a:off x="838200" y="3171929"/>
            <a:ext cx="5029200" cy="2222147"/>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defRPr/>
            </a:pPr>
            <a:r>
              <a:rPr lang="nb-NO" dirty="0">
                <a:solidFill>
                  <a:srgbClr val="003283"/>
                </a:solidFill>
                <a:latin typeface="Arial" panose="020B0604020202020204" pitchFamily="34" charset="0"/>
                <a:cs typeface="Arial" panose="020B0604020202020204" pitchFamily="34" charset="0"/>
              </a:rPr>
              <a:t>HDO vil gradvis innlemme elementene i virksomhetsplanen inn i teamenes digitale verktøy for sprintplanlegging:</a:t>
            </a:r>
          </a:p>
          <a:p>
            <a:pPr marL="228600" indent="-228600">
              <a:lnSpc>
                <a:spcPct val="90000"/>
              </a:lnSpc>
              <a:spcBef>
                <a:spcPts val="1000"/>
              </a:spcBef>
              <a:buFont typeface="Arial" panose="020B0604020202020204" pitchFamily="34" charset="0"/>
              <a:buChar char="•"/>
              <a:defRPr/>
            </a:pPr>
            <a:endParaRPr lang="nb-NO" dirty="0">
              <a:solidFill>
                <a:srgbClr val="003283"/>
              </a:solidFill>
              <a:latin typeface="Arial" panose="020B0604020202020204" pitchFamily="34" charset="0"/>
              <a:cs typeface="Arial" panose="020B0604020202020204" pitchFamily="34" charset="0"/>
            </a:endParaRPr>
          </a:p>
          <a:p>
            <a:pPr>
              <a:lnSpc>
                <a:spcPct val="90000"/>
              </a:lnSpc>
              <a:spcBef>
                <a:spcPts val="1000"/>
              </a:spcBef>
              <a:defRPr/>
            </a:pPr>
            <a:endParaRPr lang="nb-NO" dirty="0">
              <a:solidFill>
                <a:srgbClr val="003283"/>
              </a:solidFill>
              <a:latin typeface="Arial" panose="020B0604020202020204" pitchFamily="34" charset="0"/>
              <a:cs typeface="Arial" panose="020B0604020202020204" pitchFamily="34" charset="0"/>
            </a:endParaRPr>
          </a:p>
          <a:p>
            <a:pPr marL="228600" indent="-228600">
              <a:lnSpc>
                <a:spcPct val="90000"/>
              </a:lnSpc>
              <a:spcBef>
                <a:spcPts val="1000"/>
              </a:spcBef>
              <a:buFont typeface="Arial" panose="020B0604020202020204" pitchFamily="34" charset="0"/>
              <a:buChar char="•"/>
              <a:defRPr/>
            </a:pPr>
            <a:r>
              <a:rPr kumimoji="0" lang="nb-NO" b="0" i="0" u="none" strike="noStrike" kern="1200" cap="none" spc="0" normalizeH="0" baseline="0" noProof="0" dirty="0">
                <a:ln>
                  <a:noFill/>
                </a:ln>
                <a:solidFill>
                  <a:srgbClr val="003283"/>
                </a:solidFill>
                <a:effectLst/>
                <a:uLnTx/>
                <a:uFillTx/>
                <a:latin typeface="Arial" panose="020B0604020202020204" pitchFamily="34" charset="0"/>
                <a:cs typeface="Arial" panose="020B0604020202020204" pitchFamily="34" charset="0"/>
              </a:rPr>
              <a:t>Verktøyet er per i dag i utstrakt bruk i HDOs team og prosjekter</a:t>
            </a:r>
          </a:p>
        </p:txBody>
      </p:sp>
      <p:sp>
        <p:nvSpPr>
          <p:cNvPr id="9" name="Tittel 2">
            <a:extLst>
              <a:ext uri="{FF2B5EF4-FFF2-40B4-BE49-F238E27FC236}">
                <a16:creationId xmlns:a16="http://schemas.microsoft.com/office/drawing/2014/main" id="{6C3192EB-CA89-08E8-743A-0C16E58B3F98}"/>
              </a:ext>
            </a:extLst>
          </p:cNvPr>
          <p:cNvSpPr txBox="1">
            <a:spLocks/>
          </p:cNvSpPr>
          <p:nvPr/>
        </p:nvSpPr>
        <p:spPr>
          <a:xfrm>
            <a:off x="835818" y="894276"/>
            <a:ext cx="10515600" cy="11848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b="1" kern="1200">
                <a:solidFill>
                  <a:srgbClr val="003283"/>
                </a:solidFill>
                <a:latin typeface="+mn-lt"/>
                <a:ea typeface="+mj-ea"/>
                <a:cs typeface="+mj-cs"/>
              </a:defRPr>
            </a:lvl1pPr>
          </a:lstStyle>
          <a:p>
            <a:r>
              <a:rPr lang="nb-NO" sz="3200" dirty="0"/>
              <a:t>Utvikling av virksomhetsplan i 2024</a:t>
            </a:r>
          </a:p>
        </p:txBody>
      </p:sp>
      <p:pic>
        <p:nvPicPr>
          <p:cNvPr id="1026" name="Picture 2">
            <a:extLst>
              <a:ext uri="{FF2B5EF4-FFF2-40B4-BE49-F238E27FC236}">
                <a16:creationId xmlns:a16="http://schemas.microsoft.com/office/drawing/2014/main" id="{1E1DA19F-6FE6-B3BA-FD08-FF966C47F3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1123" y="4172608"/>
            <a:ext cx="2841043" cy="388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098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838200" y="812850"/>
            <a:ext cx="10515600" cy="1184876"/>
          </a:xfrm>
        </p:spPr>
        <p:txBody>
          <a:bodyPr>
            <a:normAutofit/>
          </a:bodyPr>
          <a:lstStyle/>
          <a:p>
            <a:r>
              <a:rPr lang="nb-NO" sz="3200" dirty="0"/>
              <a:t>Interne styringsprosesser og organisering</a:t>
            </a:r>
            <a:endParaRPr lang="nb-NO" sz="3600" dirty="0"/>
          </a:p>
        </p:txBody>
      </p:sp>
      <p:sp>
        <p:nvSpPr>
          <p:cNvPr id="5" name="Text Placeholder 5">
            <a:extLst>
              <a:ext uri="{FF2B5EF4-FFF2-40B4-BE49-F238E27FC236}">
                <a16:creationId xmlns:a16="http://schemas.microsoft.com/office/drawing/2014/main" id="{BC62A9E8-060C-4B79-B36D-858DA21966AB}"/>
              </a:ext>
            </a:extLst>
          </p:cNvPr>
          <p:cNvSpPr txBox="1">
            <a:spLocks/>
          </p:cNvSpPr>
          <p:nvPr/>
        </p:nvSpPr>
        <p:spPr>
          <a:xfrm>
            <a:off x="618305" y="1512275"/>
            <a:ext cx="5389093" cy="598599"/>
          </a:xfrm>
          <a:prstGeom prst="rect">
            <a:avLst/>
          </a:prstGeom>
          <a:solidFill>
            <a:schemeClr val="tx2">
              <a:lumMod val="50000"/>
            </a:schemeClr>
          </a:solidFill>
          <a:ln w="12700">
            <a:solidFill>
              <a:schemeClr val="tx2"/>
            </a:solidFill>
          </a:ln>
        </p:spPr>
        <p:txBody>
          <a:bodyPr vert="horz" lIns="54000" tIns="54000" rIns="54000" bIns="54000" rtlCol="0" anchor="ctr" anchorCtr="0">
            <a:noAutofit/>
          </a:bodyPr>
          <a:lstStyle>
            <a:lvl1pPr marL="0" indent="0" algn="l" defTabSz="742950" rtl="0" eaLnBrk="1" latinLnBrk="0" hangingPunct="1">
              <a:lnSpc>
                <a:spcPct val="100000"/>
              </a:lnSpc>
              <a:spcBef>
                <a:spcPts val="0"/>
              </a:spcBef>
              <a:spcAft>
                <a:spcPts val="488"/>
              </a:spcAft>
              <a:buFontTx/>
              <a:buNone/>
              <a:defRPr sz="1219" b="1" kern="1200">
                <a:solidFill>
                  <a:schemeClr val="bg1"/>
                </a:solidFill>
                <a:latin typeface="Arial" panose="020B0604020202020204" pitchFamily="34" charset="0"/>
                <a:ea typeface="+mn-ea"/>
                <a:cs typeface="+mn-cs"/>
              </a:defRPr>
            </a:lvl1pPr>
            <a:lvl2pPr marL="0" indent="0" algn="l" defTabSz="742950" rtl="0" eaLnBrk="1" latinLnBrk="0" hangingPunct="1">
              <a:lnSpc>
                <a:spcPct val="100000"/>
              </a:lnSpc>
              <a:spcBef>
                <a:spcPts val="0"/>
              </a:spcBef>
              <a:spcAft>
                <a:spcPts val="488"/>
              </a:spcAft>
              <a:buFontTx/>
              <a:buNone/>
              <a:defRPr sz="1138" kern="1200">
                <a:solidFill>
                  <a:schemeClr val="tx2"/>
                </a:solidFill>
                <a:latin typeface="Arial" panose="020B0604020202020204" pitchFamily="34" charset="0"/>
                <a:ea typeface="+mn-ea"/>
                <a:cs typeface="+mn-cs"/>
              </a:defRPr>
            </a:lvl2pPr>
            <a:lvl3pPr marL="234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3pPr>
            <a:lvl4pPr marL="351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4pPr>
            <a:lvl5pPr marL="585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baseline="0">
                <a:solidFill>
                  <a:schemeClr val="tx2"/>
                </a:solidFill>
                <a:latin typeface="Arial" panose="020B0604020202020204" pitchFamily="34" charset="0"/>
                <a:ea typeface="+mn-ea"/>
                <a:cs typeface="+mn-cs"/>
              </a:defRPr>
            </a:lvl5pPr>
            <a:lvl6pPr marL="702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6pPr>
            <a:lvl7pPr marL="936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7pPr>
            <a:lvl8pPr marL="1053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488"/>
              </a:spcAft>
              <a:buClrTx/>
              <a:buSzTx/>
              <a:buFontTx/>
              <a:buNone/>
              <a:tabLst/>
              <a:defRPr/>
            </a:pPr>
            <a:r>
              <a:rPr lang="nb-NO" sz="1800" dirty="0">
                <a:solidFill>
                  <a:prstClr val="white"/>
                </a:solidFill>
                <a:cs typeface="Arial" panose="020B0604020202020204" pitchFamily="34" charset="0"/>
              </a:rPr>
              <a:t>Prosesser for oppfølging internt</a:t>
            </a:r>
            <a:endParaRPr lang="nb-NO" sz="1800" noProof="0" dirty="0">
              <a:solidFill>
                <a:prstClr val="white"/>
              </a:solidFill>
              <a:cs typeface="Arial" panose="020B0604020202020204" pitchFamily="34" charset="0"/>
            </a:endParaRPr>
          </a:p>
        </p:txBody>
      </p:sp>
      <p:sp>
        <p:nvSpPr>
          <p:cNvPr id="6" name="Text Placeholder 5">
            <a:extLst>
              <a:ext uri="{FF2B5EF4-FFF2-40B4-BE49-F238E27FC236}">
                <a16:creationId xmlns:a16="http://schemas.microsoft.com/office/drawing/2014/main" id="{F3CC3D5B-D740-40A3-8328-9638A20BFF25}"/>
              </a:ext>
            </a:extLst>
          </p:cNvPr>
          <p:cNvSpPr txBox="1">
            <a:spLocks/>
          </p:cNvSpPr>
          <p:nvPr/>
        </p:nvSpPr>
        <p:spPr>
          <a:xfrm>
            <a:off x="811183" y="2743390"/>
            <a:ext cx="4974113" cy="2082107"/>
          </a:xfrm>
          <a:prstGeom prst="rect">
            <a:avLst/>
          </a:prstGeom>
          <a:noFill/>
          <a:ln w="12700">
            <a:noFill/>
          </a:ln>
        </p:spPr>
        <p:txBody>
          <a:bodyPr vert="horz" lIns="54000" tIns="54000" rIns="54000" bIns="54000" rtlCol="0" anchor="ctr" anchorCtr="0">
            <a:noAutofit/>
          </a:bodyPr>
          <a:lstStyle>
            <a:lvl1pPr marL="0" indent="0" algn="l" defTabSz="742950" rtl="0" eaLnBrk="1" latinLnBrk="0" hangingPunct="1">
              <a:lnSpc>
                <a:spcPct val="100000"/>
              </a:lnSpc>
              <a:spcBef>
                <a:spcPts val="0"/>
              </a:spcBef>
              <a:spcAft>
                <a:spcPts val="488"/>
              </a:spcAft>
              <a:buFontTx/>
              <a:buNone/>
              <a:defRPr sz="1219" b="1" kern="1200">
                <a:solidFill>
                  <a:schemeClr val="bg1"/>
                </a:solidFill>
                <a:latin typeface="Arial" panose="020B0604020202020204" pitchFamily="34" charset="0"/>
                <a:ea typeface="+mn-ea"/>
                <a:cs typeface="+mn-cs"/>
              </a:defRPr>
            </a:lvl1pPr>
            <a:lvl2pPr marL="0" indent="0" algn="l" defTabSz="742950" rtl="0" eaLnBrk="1" latinLnBrk="0" hangingPunct="1">
              <a:lnSpc>
                <a:spcPct val="100000"/>
              </a:lnSpc>
              <a:spcBef>
                <a:spcPts val="0"/>
              </a:spcBef>
              <a:spcAft>
                <a:spcPts val="488"/>
              </a:spcAft>
              <a:buFontTx/>
              <a:buNone/>
              <a:defRPr sz="1138" kern="1200">
                <a:solidFill>
                  <a:schemeClr val="tx2"/>
                </a:solidFill>
                <a:latin typeface="Arial" panose="020B0604020202020204" pitchFamily="34" charset="0"/>
                <a:ea typeface="+mn-ea"/>
                <a:cs typeface="+mn-cs"/>
              </a:defRPr>
            </a:lvl2pPr>
            <a:lvl3pPr marL="234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3pPr>
            <a:lvl4pPr marL="351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4pPr>
            <a:lvl5pPr marL="585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baseline="0">
                <a:solidFill>
                  <a:schemeClr val="tx2"/>
                </a:solidFill>
                <a:latin typeface="Arial" panose="020B0604020202020204" pitchFamily="34" charset="0"/>
                <a:ea typeface="+mn-ea"/>
                <a:cs typeface="+mn-cs"/>
              </a:defRPr>
            </a:lvl5pPr>
            <a:lvl6pPr marL="702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6pPr>
            <a:lvl7pPr marL="936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7pPr>
            <a:lvl8pPr marL="1053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285750" marR="0" lvl="0" indent="-285750" defTabSz="742950" rtl="0" eaLnBrk="1" fontAlgn="auto" latinLnBrk="0" hangingPunct="1">
              <a:lnSpc>
                <a:spcPct val="100000"/>
              </a:lnSpc>
              <a:spcBef>
                <a:spcPts val="0"/>
              </a:spcBef>
              <a:spcAft>
                <a:spcPts val="488"/>
              </a:spcAft>
              <a:buClr>
                <a:srgbClr val="00338D"/>
              </a:buClr>
              <a:buSzTx/>
              <a:buFont typeface="Arial" panose="020B0604020202020204" pitchFamily="34" charset="0"/>
              <a:buChar char="•"/>
              <a:tabLst/>
              <a:defRPr/>
            </a:pPr>
            <a:r>
              <a:rPr lang="nb-NO" sz="1800" b="0" dirty="0">
                <a:solidFill>
                  <a:srgbClr val="00338D"/>
                </a:solidFill>
                <a:cs typeface="Arial" panose="020B0604020202020204" pitchFamily="34" charset="0"/>
              </a:rPr>
              <a:t>Ukentlig møte i lederteam for strategisk og operasjonell oppfølging</a:t>
            </a:r>
          </a:p>
          <a:p>
            <a:pPr marL="519750" lvl="2" indent="-285750">
              <a:buClr>
                <a:srgbClr val="00338D"/>
              </a:buClr>
              <a:buFont typeface="Arial" panose="020B0604020202020204" pitchFamily="34" charset="0"/>
              <a:buChar char="•"/>
              <a:defRPr/>
            </a:pPr>
            <a:r>
              <a:rPr kumimoji="0" lang="nb-NO" sz="1719" b="0" i="0" u="none" strike="noStrike" kern="1200" cap="none" spc="0" normalizeH="0" baseline="0" noProof="0" dirty="0">
                <a:ln>
                  <a:noFill/>
                </a:ln>
                <a:solidFill>
                  <a:srgbClr val="00338D"/>
                </a:solidFill>
                <a:effectLst/>
                <a:uLnTx/>
                <a:uFillTx/>
                <a:cs typeface="Arial" panose="020B0604020202020204" pitchFamily="34" charset="0"/>
              </a:rPr>
              <a:t>Daglig koordinering</a:t>
            </a:r>
          </a:p>
          <a:p>
            <a:pPr marL="285750" lvl="1" indent="-285750">
              <a:buClr>
                <a:srgbClr val="00338D"/>
              </a:buClr>
              <a:buFont typeface="Arial" panose="020B0604020202020204" pitchFamily="34" charset="0"/>
              <a:buChar char="•"/>
              <a:defRPr/>
            </a:pPr>
            <a:r>
              <a:rPr lang="nb-NO" sz="1719" dirty="0">
                <a:solidFill>
                  <a:srgbClr val="00338D"/>
                </a:solidFill>
                <a:cs typeface="Arial" panose="020B0604020202020204" pitchFamily="34" charset="0"/>
              </a:rPr>
              <a:t>Ukentlig produkteierforum der oppdrag, satsninger og initiativer som krever innsats på tvers av team kan koordineres</a:t>
            </a:r>
          </a:p>
        </p:txBody>
      </p:sp>
      <p:sp>
        <p:nvSpPr>
          <p:cNvPr id="8" name="Text Placeholder 5">
            <a:extLst>
              <a:ext uri="{FF2B5EF4-FFF2-40B4-BE49-F238E27FC236}">
                <a16:creationId xmlns:a16="http://schemas.microsoft.com/office/drawing/2014/main" id="{E8E1E6B5-1DBC-4BC7-8F38-4D3DB7863FD9}"/>
              </a:ext>
            </a:extLst>
          </p:cNvPr>
          <p:cNvSpPr txBox="1">
            <a:spLocks/>
          </p:cNvSpPr>
          <p:nvPr/>
        </p:nvSpPr>
        <p:spPr>
          <a:xfrm>
            <a:off x="606216" y="4384210"/>
            <a:ext cx="4307779" cy="1283528"/>
          </a:xfrm>
          <a:prstGeom prst="rect">
            <a:avLst/>
          </a:prstGeom>
          <a:noFill/>
          <a:ln w="12700">
            <a:noFill/>
          </a:ln>
        </p:spPr>
        <p:txBody>
          <a:bodyPr vert="horz" lIns="54000" tIns="54000" rIns="54000" bIns="54000" rtlCol="0" anchor="ctr" anchorCtr="0">
            <a:noAutofit/>
          </a:bodyPr>
          <a:lstStyle>
            <a:lvl1pPr marL="0" indent="0" algn="l" defTabSz="742950" rtl="0" eaLnBrk="1" latinLnBrk="0" hangingPunct="1">
              <a:lnSpc>
                <a:spcPct val="100000"/>
              </a:lnSpc>
              <a:spcBef>
                <a:spcPts val="0"/>
              </a:spcBef>
              <a:spcAft>
                <a:spcPts val="488"/>
              </a:spcAft>
              <a:buFontTx/>
              <a:buNone/>
              <a:defRPr sz="1219" b="1" kern="1200">
                <a:solidFill>
                  <a:schemeClr val="bg1"/>
                </a:solidFill>
                <a:latin typeface="Arial" panose="020B0604020202020204" pitchFamily="34" charset="0"/>
                <a:ea typeface="+mn-ea"/>
                <a:cs typeface="+mn-cs"/>
              </a:defRPr>
            </a:lvl1pPr>
            <a:lvl2pPr marL="0" indent="0" algn="l" defTabSz="742950" rtl="0" eaLnBrk="1" latinLnBrk="0" hangingPunct="1">
              <a:lnSpc>
                <a:spcPct val="100000"/>
              </a:lnSpc>
              <a:spcBef>
                <a:spcPts val="0"/>
              </a:spcBef>
              <a:spcAft>
                <a:spcPts val="488"/>
              </a:spcAft>
              <a:buFontTx/>
              <a:buNone/>
              <a:defRPr sz="1138" kern="1200">
                <a:solidFill>
                  <a:schemeClr val="tx2"/>
                </a:solidFill>
                <a:latin typeface="Arial" panose="020B0604020202020204" pitchFamily="34" charset="0"/>
                <a:ea typeface="+mn-ea"/>
                <a:cs typeface="+mn-cs"/>
              </a:defRPr>
            </a:lvl2pPr>
            <a:lvl3pPr marL="234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3pPr>
            <a:lvl4pPr marL="351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4pPr>
            <a:lvl5pPr marL="585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baseline="0">
                <a:solidFill>
                  <a:schemeClr val="tx2"/>
                </a:solidFill>
                <a:latin typeface="Arial" panose="020B0604020202020204" pitchFamily="34" charset="0"/>
                <a:ea typeface="+mn-ea"/>
                <a:cs typeface="+mn-cs"/>
              </a:defRPr>
            </a:lvl5pPr>
            <a:lvl6pPr marL="702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6pPr>
            <a:lvl7pPr marL="936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7pPr>
            <a:lvl8pPr marL="1053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R="0" lvl="0" defTabSz="742950" rtl="0" eaLnBrk="1" fontAlgn="auto" latinLnBrk="0" hangingPunct="1">
              <a:lnSpc>
                <a:spcPct val="100000"/>
              </a:lnSpc>
              <a:spcBef>
                <a:spcPts val="0"/>
              </a:spcBef>
              <a:spcAft>
                <a:spcPts val="488"/>
              </a:spcAft>
              <a:buClr>
                <a:srgbClr val="00338D"/>
              </a:buClr>
              <a:buSzTx/>
              <a:tabLst/>
              <a:defRPr/>
            </a:pPr>
            <a:endParaRPr lang="nb-NO" sz="1800" b="0" dirty="0">
              <a:solidFill>
                <a:srgbClr val="00338D"/>
              </a:solidFill>
              <a:cs typeface="Arial" panose="020B0604020202020204" pitchFamily="34" charset="0"/>
            </a:endParaRPr>
          </a:p>
        </p:txBody>
      </p:sp>
      <p:pic>
        <p:nvPicPr>
          <p:cNvPr id="4" name="Bilde 3"/>
          <p:cNvPicPr>
            <a:picLocks/>
          </p:cNvPicPr>
          <p:nvPr/>
        </p:nvPicPr>
        <p:blipFill>
          <a:blip r:embed="rId2"/>
          <a:stretch>
            <a:fillRect/>
          </a:stretch>
        </p:blipFill>
        <p:spPr>
          <a:xfrm>
            <a:off x="648391" y="1527089"/>
            <a:ext cx="671007" cy="636478"/>
          </a:xfrm>
          <a:prstGeom prst="rect">
            <a:avLst/>
          </a:prstGeom>
        </p:spPr>
      </p:pic>
      <p:sp>
        <p:nvSpPr>
          <p:cNvPr id="23" name="Text Placeholder 5">
            <a:extLst>
              <a:ext uri="{FF2B5EF4-FFF2-40B4-BE49-F238E27FC236}">
                <a16:creationId xmlns:a16="http://schemas.microsoft.com/office/drawing/2014/main" id="{BC62A9E8-060C-4B79-B36D-858DA21966AB}"/>
              </a:ext>
            </a:extLst>
          </p:cNvPr>
          <p:cNvSpPr txBox="1">
            <a:spLocks/>
          </p:cNvSpPr>
          <p:nvPr/>
        </p:nvSpPr>
        <p:spPr>
          <a:xfrm>
            <a:off x="6394095" y="1527089"/>
            <a:ext cx="4824548" cy="588319"/>
          </a:xfrm>
          <a:prstGeom prst="rect">
            <a:avLst/>
          </a:prstGeom>
          <a:solidFill>
            <a:schemeClr val="tx2">
              <a:lumMod val="50000"/>
            </a:schemeClr>
          </a:solidFill>
          <a:ln w="12700">
            <a:solidFill>
              <a:schemeClr val="tx2"/>
            </a:solidFill>
          </a:ln>
        </p:spPr>
        <p:txBody>
          <a:bodyPr vert="horz" lIns="54000" tIns="54000" rIns="54000" bIns="54000" rtlCol="0" anchor="ctr" anchorCtr="0">
            <a:noAutofit/>
          </a:bodyPr>
          <a:lstStyle>
            <a:defPPr>
              <a:defRPr lang="nb-NO"/>
            </a:defPPr>
            <a:lvl1pPr marR="0" lvl="0" indent="0" algn="ctr" defTabSz="742950" fontAlgn="auto">
              <a:lnSpc>
                <a:spcPct val="100000"/>
              </a:lnSpc>
              <a:spcBef>
                <a:spcPts val="0"/>
              </a:spcBef>
              <a:spcAft>
                <a:spcPts val="488"/>
              </a:spcAft>
              <a:buClrTx/>
              <a:buSzTx/>
              <a:buFontTx/>
              <a:buNone/>
              <a:tabLst/>
              <a:defRPr sz="1600" b="1">
                <a:solidFill>
                  <a:prstClr val="white"/>
                </a:solidFill>
                <a:latin typeface="Arial" panose="020B0604020202020204" pitchFamily="34" charset="0"/>
              </a:defRPr>
            </a:lvl1pPr>
            <a:lvl2pPr marL="0" indent="0" defTabSz="742950">
              <a:lnSpc>
                <a:spcPct val="100000"/>
              </a:lnSpc>
              <a:spcBef>
                <a:spcPts val="0"/>
              </a:spcBef>
              <a:spcAft>
                <a:spcPts val="488"/>
              </a:spcAft>
              <a:buFontTx/>
              <a:buNone/>
              <a:defRPr sz="1138">
                <a:solidFill>
                  <a:schemeClr val="tx2"/>
                </a:solidFill>
                <a:latin typeface="Arial" panose="020B0604020202020204" pitchFamily="34" charset="0"/>
              </a:defRPr>
            </a:lvl2pPr>
            <a:lvl3pPr marL="234000" indent="-234000" defTabSz="742950">
              <a:lnSpc>
                <a:spcPct val="100000"/>
              </a:lnSpc>
              <a:spcBef>
                <a:spcPts val="0"/>
              </a:spcBef>
              <a:spcAft>
                <a:spcPts val="488"/>
              </a:spcAft>
              <a:buClr>
                <a:schemeClr val="tx2"/>
              </a:buClr>
              <a:buFont typeface="Arial" panose="020B0604020202020204" pitchFamily="34" charset="0"/>
              <a:buChar char="—"/>
              <a:defRPr sz="1138">
                <a:solidFill>
                  <a:schemeClr val="tx2"/>
                </a:solidFill>
                <a:latin typeface="Arial" panose="020B0604020202020204" pitchFamily="34" charset="0"/>
              </a:defRPr>
            </a:lvl3pPr>
            <a:lvl4pPr marL="351000" indent="-117000" defTabSz="742950">
              <a:lnSpc>
                <a:spcPct val="100000"/>
              </a:lnSpc>
              <a:spcBef>
                <a:spcPts val="0"/>
              </a:spcBef>
              <a:spcAft>
                <a:spcPts val="488"/>
              </a:spcAft>
              <a:buClr>
                <a:schemeClr val="tx2"/>
              </a:buClr>
              <a:buFont typeface="Arial" panose="020B0604020202020204" pitchFamily="34" charset="0"/>
              <a:buChar char="-"/>
              <a:defRPr sz="1138">
                <a:solidFill>
                  <a:schemeClr val="tx2"/>
                </a:solidFill>
                <a:latin typeface="Arial" panose="020B0604020202020204" pitchFamily="34" charset="0"/>
              </a:defRPr>
            </a:lvl4pPr>
            <a:lvl5pPr marL="585000" indent="-234000" defTabSz="742950">
              <a:lnSpc>
                <a:spcPct val="100000"/>
              </a:lnSpc>
              <a:spcBef>
                <a:spcPts val="0"/>
              </a:spcBef>
              <a:spcAft>
                <a:spcPts val="488"/>
              </a:spcAft>
              <a:buClr>
                <a:schemeClr val="tx2"/>
              </a:buClr>
              <a:buFont typeface="Arial" panose="020B0604020202020204" pitchFamily="34" charset="0"/>
              <a:buChar char="—"/>
              <a:defRPr sz="1138" baseline="0">
                <a:solidFill>
                  <a:schemeClr val="tx2"/>
                </a:solidFill>
                <a:latin typeface="Arial" panose="020B0604020202020204" pitchFamily="34" charset="0"/>
              </a:defRPr>
            </a:lvl5pPr>
            <a:lvl6pPr marL="702000" indent="-117000" defTabSz="742950">
              <a:lnSpc>
                <a:spcPct val="100000"/>
              </a:lnSpc>
              <a:spcBef>
                <a:spcPts val="0"/>
              </a:spcBef>
              <a:spcAft>
                <a:spcPts val="488"/>
              </a:spcAft>
              <a:buClr>
                <a:schemeClr val="tx2"/>
              </a:buClr>
              <a:buFont typeface="Arial" panose="020B0604020202020204" pitchFamily="34" charset="0"/>
              <a:buChar char="-"/>
              <a:defRPr sz="1219">
                <a:solidFill>
                  <a:schemeClr val="tx2"/>
                </a:solidFill>
                <a:latin typeface="Arial" panose="020B0604020202020204" pitchFamily="34" charset="0"/>
              </a:defRPr>
            </a:lvl6pPr>
            <a:lvl7pPr marL="936000" indent="-234000" defTabSz="742950">
              <a:lnSpc>
                <a:spcPct val="100000"/>
              </a:lnSpc>
              <a:spcBef>
                <a:spcPts val="0"/>
              </a:spcBef>
              <a:spcAft>
                <a:spcPts val="488"/>
              </a:spcAft>
              <a:buClr>
                <a:schemeClr val="tx2"/>
              </a:buClr>
              <a:buFont typeface="Arial" panose="020B0604020202020204" pitchFamily="34" charset="0"/>
              <a:buChar char="—"/>
              <a:defRPr sz="1219">
                <a:solidFill>
                  <a:schemeClr val="tx2"/>
                </a:solidFill>
                <a:latin typeface="Arial" panose="020B0604020202020204" pitchFamily="34" charset="0"/>
              </a:defRPr>
            </a:lvl7pPr>
            <a:lvl8pPr marL="1053000" indent="-117000" defTabSz="742950">
              <a:lnSpc>
                <a:spcPct val="100000"/>
              </a:lnSpc>
              <a:spcBef>
                <a:spcPts val="0"/>
              </a:spcBef>
              <a:spcAft>
                <a:spcPts val="488"/>
              </a:spcAft>
              <a:buClr>
                <a:schemeClr val="tx2"/>
              </a:buClr>
              <a:buFont typeface="Arial" panose="020B0604020202020204" pitchFamily="34" charset="0"/>
              <a:buChar char="-"/>
              <a:defRPr sz="1219">
                <a:solidFill>
                  <a:schemeClr val="tx2"/>
                </a:solidFill>
                <a:latin typeface="Arial" panose="020B0604020202020204" pitchFamily="34" charset="0"/>
              </a:defRPr>
            </a:lvl8pPr>
            <a:lvl9pPr marL="3157538" indent="-185738" defTabSz="742950">
              <a:lnSpc>
                <a:spcPct val="90000"/>
              </a:lnSpc>
              <a:spcBef>
                <a:spcPts val="406"/>
              </a:spcBef>
              <a:buFont typeface="Arial" panose="020B0604020202020204" pitchFamily="34" charset="0"/>
              <a:buChar char="•"/>
              <a:defRPr sz="1463"/>
            </a:lvl9pPr>
          </a:lstStyle>
          <a:p>
            <a:r>
              <a:rPr lang="nb-NO" dirty="0">
                <a:latin typeface="+mj-lt"/>
              </a:rPr>
              <a:t>Eier- og styreorientering</a:t>
            </a:r>
          </a:p>
        </p:txBody>
      </p:sp>
      <p:sp>
        <p:nvSpPr>
          <p:cNvPr id="32" name="Text Placeholder 5">
            <a:extLst>
              <a:ext uri="{FF2B5EF4-FFF2-40B4-BE49-F238E27FC236}">
                <a16:creationId xmlns:a16="http://schemas.microsoft.com/office/drawing/2014/main" id="{E8E1E6B5-1DBC-4BC7-8F38-4D3DB7863FD9}"/>
              </a:ext>
            </a:extLst>
          </p:cNvPr>
          <p:cNvSpPr txBox="1">
            <a:spLocks/>
          </p:cNvSpPr>
          <p:nvPr/>
        </p:nvSpPr>
        <p:spPr>
          <a:xfrm>
            <a:off x="8854416" y="4192113"/>
            <a:ext cx="2177308" cy="758338"/>
          </a:xfrm>
          <a:prstGeom prst="rect">
            <a:avLst/>
          </a:prstGeom>
          <a:noFill/>
          <a:ln w="12700">
            <a:noFill/>
          </a:ln>
        </p:spPr>
        <p:txBody>
          <a:bodyPr vert="horz" lIns="54000" tIns="54000" rIns="54000" bIns="54000" rtlCol="0" anchor="ctr" anchorCtr="0">
            <a:noAutofit/>
          </a:bodyPr>
          <a:lstStyle>
            <a:lvl1pPr marL="0" indent="0" algn="l" defTabSz="742950" rtl="0" eaLnBrk="1" latinLnBrk="0" hangingPunct="1">
              <a:lnSpc>
                <a:spcPct val="100000"/>
              </a:lnSpc>
              <a:spcBef>
                <a:spcPts val="0"/>
              </a:spcBef>
              <a:spcAft>
                <a:spcPts val="488"/>
              </a:spcAft>
              <a:buFontTx/>
              <a:buNone/>
              <a:defRPr sz="1219" b="1" kern="1200">
                <a:solidFill>
                  <a:schemeClr val="bg1"/>
                </a:solidFill>
                <a:latin typeface="Arial" panose="020B0604020202020204" pitchFamily="34" charset="0"/>
                <a:ea typeface="+mn-ea"/>
                <a:cs typeface="+mn-cs"/>
              </a:defRPr>
            </a:lvl1pPr>
            <a:lvl2pPr marL="0" indent="0" algn="l" defTabSz="742950" rtl="0" eaLnBrk="1" latinLnBrk="0" hangingPunct="1">
              <a:lnSpc>
                <a:spcPct val="100000"/>
              </a:lnSpc>
              <a:spcBef>
                <a:spcPts val="0"/>
              </a:spcBef>
              <a:spcAft>
                <a:spcPts val="488"/>
              </a:spcAft>
              <a:buFontTx/>
              <a:buNone/>
              <a:defRPr sz="1138" kern="1200">
                <a:solidFill>
                  <a:schemeClr val="tx2"/>
                </a:solidFill>
                <a:latin typeface="Arial" panose="020B0604020202020204" pitchFamily="34" charset="0"/>
                <a:ea typeface="+mn-ea"/>
                <a:cs typeface="+mn-cs"/>
              </a:defRPr>
            </a:lvl2pPr>
            <a:lvl3pPr marL="234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3pPr>
            <a:lvl4pPr marL="351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4pPr>
            <a:lvl5pPr marL="585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baseline="0">
                <a:solidFill>
                  <a:schemeClr val="tx2"/>
                </a:solidFill>
                <a:latin typeface="Arial" panose="020B0604020202020204" pitchFamily="34" charset="0"/>
                <a:ea typeface="+mn-ea"/>
                <a:cs typeface="+mn-cs"/>
              </a:defRPr>
            </a:lvl5pPr>
            <a:lvl6pPr marL="702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6pPr>
            <a:lvl7pPr marL="936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7pPr>
            <a:lvl8pPr marL="1053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488"/>
              </a:spcAft>
              <a:buClr>
                <a:srgbClr val="00338D"/>
              </a:buClr>
              <a:buSzTx/>
              <a:buFontTx/>
              <a:buNone/>
              <a:tabLst/>
              <a:defRPr/>
            </a:pPr>
            <a:r>
              <a:rPr kumimoji="0" lang="nb-NO" sz="1200" b="1" i="0" u="none" strike="noStrike" kern="1200" cap="none" spc="0" normalizeH="0" baseline="0" noProof="0" dirty="0">
                <a:ln>
                  <a:noFill/>
                </a:ln>
                <a:solidFill>
                  <a:srgbClr val="00338D"/>
                </a:solidFill>
                <a:effectLst/>
                <a:uLnTx/>
                <a:uFillTx/>
                <a:latin typeface="+mj-lt"/>
                <a:ea typeface="+mn-ea"/>
                <a:cs typeface="+mn-cs"/>
              </a:rPr>
              <a:t>Årsregnskapet</a:t>
            </a:r>
          </a:p>
        </p:txBody>
      </p:sp>
      <p:sp>
        <p:nvSpPr>
          <p:cNvPr id="26" name="Text Placeholder 5">
            <a:extLst>
              <a:ext uri="{FF2B5EF4-FFF2-40B4-BE49-F238E27FC236}">
                <a16:creationId xmlns:a16="http://schemas.microsoft.com/office/drawing/2014/main" id="{F3CC3D5B-D740-40A3-8328-9638A20BFF25}"/>
              </a:ext>
            </a:extLst>
          </p:cNvPr>
          <p:cNvSpPr txBox="1">
            <a:spLocks/>
          </p:cNvSpPr>
          <p:nvPr/>
        </p:nvSpPr>
        <p:spPr>
          <a:xfrm>
            <a:off x="8806650" y="2188701"/>
            <a:ext cx="2272840" cy="645212"/>
          </a:xfrm>
          <a:prstGeom prst="rect">
            <a:avLst/>
          </a:prstGeom>
          <a:noFill/>
          <a:ln w="12700">
            <a:noFill/>
          </a:ln>
        </p:spPr>
        <p:txBody>
          <a:bodyPr vert="horz" lIns="54000" tIns="54000" rIns="54000" bIns="54000" rtlCol="0" anchor="ctr" anchorCtr="0">
            <a:noAutofit/>
          </a:bodyPr>
          <a:lstStyle>
            <a:lvl1pPr marL="0" indent="0" algn="l" defTabSz="742950" rtl="0" eaLnBrk="1" latinLnBrk="0" hangingPunct="1">
              <a:lnSpc>
                <a:spcPct val="100000"/>
              </a:lnSpc>
              <a:spcBef>
                <a:spcPts val="0"/>
              </a:spcBef>
              <a:spcAft>
                <a:spcPts val="488"/>
              </a:spcAft>
              <a:buFontTx/>
              <a:buNone/>
              <a:defRPr sz="1219" b="1" kern="1200">
                <a:solidFill>
                  <a:schemeClr val="bg1"/>
                </a:solidFill>
                <a:latin typeface="Arial" panose="020B0604020202020204" pitchFamily="34" charset="0"/>
                <a:ea typeface="+mn-ea"/>
                <a:cs typeface="+mn-cs"/>
              </a:defRPr>
            </a:lvl1pPr>
            <a:lvl2pPr marL="0" indent="0" algn="l" defTabSz="742950" rtl="0" eaLnBrk="1" latinLnBrk="0" hangingPunct="1">
              <a:lnSpc>
                <a:spcPct val="100000"/>
              </a:lnSpc>
              <a:spcBef>
                <a:spcPts val="0"/>
              </a:spcBef>
              <a:spcAft>
                <a:spcPts val="488"/>
              </a:spcAft>
              <a:buFontTx/>
              <a:buNone/>
              <a:defRPr sz="1138" kern="1200">
                <a:solidFill>
                  <a:schemeClr val="tx2"/>
                </a:solidFill>
                <a:latin typeface="Arial" panose="020B0604020202020204" pitchFamily="34" charset="0"/>
                <a:ea typeface="+mn-ea"/>
                <a:cs typeface="+mn-cs"/>
              </a:defRPr>
            </a:lvl2pPr>
            <a:lvl3pPr marL="234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3pPr>
            <a:lvl4pPr marL="351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4pPr>
            <a:lvl5pPr marL="585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baseline="0">
                <a:solidFill>
                  <a:schemeClr val="tx2"/>
                </a:solidFill>
                <a:latin typeface="Arial" panose="020B0604020202020204" pitchFamily="34" charset="0"/>
                <a:ea typeface="+mn-ea"/>
                <a:cs typeface="+mn-cs"/>
              </a:defRPr>
            </a:lvl5pPr>
            <a:lvl6pPr marL="702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6pPr>
            <a:lvl7pPr marL="936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7pPr>
            <a:lvl8pPr marL="1053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488"/>
              </a:spcAft>
              <a:buClr>
                <a:srgbClr val="00338D"/>
              </a:buClr>
              <a:buSzTx/>
              <a:buFontTx/>
              <a:buNone/>
              <a:tabLst/>
              <a:defRPr/>
            </a:pPr>
            <a:r>
              <a:rPr lang="nb-NO" sz="1200" dirty="0">
                <a:solidFill>
                  <a:srgbClr val="00338D"/>
                </a:solidFill>
                <a:latin typeface="+mj-lt"/>
              </a:rPr>
              <a:t>Tertialrapporteringer</a:t>
            </a:r>
            <a:endParaRPr kumimoji="0" lang="nb-NO" sz="1200" b="1" i="0" u="none" strike="noStrike" kern="1200" cap="none" spc="0" normalizeH="0" baseline="0" noProof="0" dirty="0">
              <a:ln>
                <a:noFill/>
              </a:ln>
              <a:solidFill>
                <a:srgbClr val="00338D"/>
              </a:solidFill>
              <a:effectLst/>
              <a:uLnTx/>
              <a:uFillTx/>
              <a:latin typeface="+mj-lt"/>
            </a:endParaRPr>
          </a:p>
        </p:txBody>
      </p:sp>
      <p:sp>
        <p:nvSpPr>
          <p:cNvPr id="27" name="Text Placeholder 5">
            <a:extLst>
              <a:ext uri="{FF2B5EF4-FFF2-40B4-BE49-F238E27FC236}">
                <a16:creationId xmlns:a16="http://schemas.microsoft.com/office/drawing/2014/main" id="{E8E1E6B5-1DBC-4BC7-8F38-4D3DB7863FD9}"/>
              </a:ext>
            </a:extLst>
          </p:cNvPr>
          <p:cNvSpPr txBox="1">
            <a:spLocks/>
          </p:cNvSpPr>
          <p:nvPr/>
        </p:nvSpPr>
        <p:spPr>
          <a:xfrm>
            <a:off x="6586475" y="4245132"/>
            <a:ext cx="1911918" cy="645212"/>
          </a:xfrm>
          <a:prstGeom prst="rect">
            <a:avLst/>
          </a:prstGeom>
          <a:noFill/>
          <a:ln w="12700">
            <a:noFill/>
          </a:ln>
        </p:spPr>
        <p:txBody>
          <a:bodyPr vert="horz" lIns="54000" tIns="54000" rIns="54000" bIns="54000" rtlCol="0" anchor="ctr" anchorCtr="0">
            <a:noAutofit/>
          </a:bodyPr>
          <a:lstStyle>
            <a:lvl1pPr marL="0" indent="0" algn="l" defTabSz="742950" rtl="0" eaLnBrk="1" latinLnBrk="0" hangingPunct="1">
              <a:lnSpc>
                <a:spcPct val="100000"/>
              </a:lnSpc>
              <a:spcBef>
                <a:spcPts val="0"/>
              </a:spcBef>
              <a:spcAft>
                <a:spcPts val="488"/>
              </a:spcAft>
              <a:buFontTx/>
              <a:buNone/>
              <a:defRPr sz="1219" b="1" kern="1200">
                <a:solidFill>
                  <a:schemeClr val="bg1"/>
                </a:solidFill>
                <a:latin typeface="Arial" panose="020B0604020202020204" pitchFamily="34" charset="0"/>
                <a:ea typeface="+mn-ea"/>
                <a:cs typeface="+mn-cs"/>
              </a:defRPr>
            </a:lvl1pPr>
            <a:lvl2pPr marL="0" indent="0" algn="l" defTabSz="742950" rtl="0" eaLnBrk="1" latinLnBrk="0" hangingPunct="1">
              <a:lnSpc>
                <a:spcPct val="100000"/>
              </a:lnSpc>
              <a:spcBef>
                <a:spcPts val="0"/>
              </a:spcBef>
              <a:spcAft>
                <a:spcPts val="488"/>
              </a:spcAft>
              <a:buFontTx/>
              <a:buNone/>
              <a:defRPr sz="1138" kern="1200">
                <a:solidFill>
                  <a:schemeClr val="tx2"/>
                </a:solidFill>
                <a:latin typeface="Arial" panose="020B0604020202020204" pitchFamily="34" charset="0"/>
                <a:ea typeface="+mn-ea"/>
                <a:cs typeface="+mn-cs"/>
              </a:defRPr>
            </a:lvl2pPr>
            <a:lvl3pPr marL="234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3pPr>
            <a:lvl4pPr marL="351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4pPr>
            <a:lvl5pPr marL="585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baseline="0">
                <a:solidFill>
                  <a:schemeClr val="tx2"/>
                </a:solidFill>
                <a:latin typeface="Arial" panose="020B0604020202020204" pitchFamily="34" charset="0"/>
                <a:ea typeface="+mn-ea"/>
                <a:cs typeface="+mn-cs"/>
              </a:defRPr>
            </a:lvl5pPr>
            <a:lvl6pPr marL="702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6pPr>
            <a:lvl7pPr marL="936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7pPr>
            <a:lvl8pPr marL="1053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488"/>
              </a:spcAft>
              <a:buClr>
                <a:srgbClr val="00338D"/>
              </a:buClr>
              <a:buSzTx/>
              <a:buFontTx/>
              <a:buNone/>
              <a:tabLst/>
              <a:defRPr/>
            </a:pPr>
            <a:r>
              <a:rPr kumimoji="0" lang="nb-NO" sz="1200" b="1" i="0" u="none" strike="noStrike" kern="1200" cap="none" spc="0" normalizeH="0" baseline="0" noProof="0" dirty="0">
                <a:ln>
                  <a:noFill/>
                </a:ln>
                <a:solidFill>
                  <a:srgbClr val="00338D"/>
                </a:solidFill>
                <a:effectLst/>
                <a:uLnTx/>
                <a:uFillTx/>
                <a:latin typeface="+mj-lt"/>
                <a:ea typeface="+mn-ea"/>
                <a:cs typeface="+mn-cs"/>
              </a:rPr>
              <a:t>Årlig melding</a:t>
            </a:r>
          </a:p>
        </p:txBody>
      </p:sp>
      <p:cxnSp>
        <p:nvCxnSpPr>
          <p:cNvPr id="28" name="Straight Connector 16">
            <a:extLst>
              <a:ext uri="{FF2B5EF4-FFF2-40B4-BE49-F238E27FC236}">
                <a16:creationId xmlns:a16="http://schemas.microsoft.com/office/drawing/2014/main" id="{2FAC27FD-47EF-4932-98BB-C2DEC7119608}"/>
              </a:ext>
            </a:extLst>
          </p:cNvPr>
          <p:cNvCxnSpPr>
            <a:cxnSpLocks/>
          </p:cNvCxnSpPr>
          <p:nvPr/>
        </p:nvCxnSpPr>
        <p:spPr>
          <a:xfrm flipH="1">
            <a:off x="8806369" y="2760742"/>
            <a:ext cx="20873" cy="1310359"/>
          </a:xfrm>
          <a:prstGeom prst="line">
            <a:avLst/>
          </a:prstGeom>
          <a:ln w="19050">
            <a:solidFill>
              <a:srgbClr val="003283"/>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16">
            <a:extLst>
              <a:ext uri="{FF2B5EF4-FFF2-40B4-BE49-F238E27FC236}">
                <a16:creationId xmlns:a16="http://schemas.microsoft.com/office/drawing/2014/main" id="{2FAC27FD-47EF-4932-98BB-C2DEC7119608}"/>
              </a:ext>
            </a:extLst>
          </p:cNvPr>
          <p:cNvCxnSpPr>
            <a:cxnSpLocks/>
          </p:cNvCxnSpPr>
          <p:nvPr/>
        </p:nvCxnSpPr>
        <p:spPr>
          <a:xfrm>
            <a:off x="8816345" y="4451139"/>
            <a:ext cx="10088" cy="1333281"/>
          </a:xfrm>
          <a:prstGeom prst="line">
            <a:avLst/>
          </a:prstGeom>
          <a:ln w="19050">
            <a:solidFill>
              <a:srgbClr val="003283"/>
            </a:solidFill>
            <a:prstDash val="dash"/>
          </a:ln>
        </p:spPr>
        <p:style>
          <a:lnRef idx="1">
            <a:schemeClr val="accent1"/>
          </a:lnRef>
          <a:fillRef idx="0">
            <a:schemeClr val="accent1"/>
          </a:fillRef>
          <a:effectRef idx="0">
            <a:schemeClr val="accent1"/>
          </a:effectRef>
          <a:fontRef idx="minor">
            <a:schemeClr val="tx1"/>
          </a:fontRef>
        </p:style>
      </p:cxnSp>
      <p:sp>
        <p:nvSpPr>
          <p:cNvPr id="33" name="Indre lager 32"/>
          <p:cNvSpPr/>
          <p:nvPr/>
        </p:nvSpPr>
        <p:spPr>
          <a:xfrm>
            <a:off x="7340766" y="4963637"/>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35" name="Indre lager 34"/>
          <p:cNvSpPr/>
          <p:nvPr/>
        </p:nvSpPr>
        <p:spPr>
          <a:xfrm>
            <a:off x="9619186" y="4963638"/>
            <a:ext cx="711979" cy="773389"/>
          </a:xfrm>
          <a:prstGeom prst="flowChartInternalStorage">
            <a:avLst/>
          </a:prstGeom>
          <a:noFill/>
          <a:ln>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36" name="Text Placeholder 5">
            <a:extLst>
              <a:ext uri="{FF2B5EF4-FFF2-40B4-BE49-F238E27FC236}">
                <a16:creationId xmlns:a16="http://schemas.microsoft.com/office/drawing/2014/main" id="{E8E1E6B5-1DBC-4BC7-8F38-4D3DB7863FD9}"/>
              </a:ext>
            </a:extLst>
          </p:cNvPr>
          <p:cNvSpPr txBox="1">
            <a:spLocks/>
          </p:cNvSpPr>
          <p:nvPr/>
        </p:nvSpPr>
        <p:spPr>
          <a:xfrm>
            <a:off x="6586476" y="2159512"/>
            <a:ext cx="1911917" cy="645212"/>
          </a:xfrm>
          <a:prstGeom prst="rect">
            <a:avLst/>
          </a:prstGeom>
          <a:noFill/>
          <a:ln w="12700">
            <a:noFill/>
          </a:ln>
        </p:spPr>
        <p:txBody>
          <a:bodyPr vert="horz" lIns="54000" tIns="54000" rIns="54000" bIns="54000" rtlCol="0" anchor="ctr" anchorCtr="0">
            <a:noAutofit/>
          </a:bodyPr>
          <a:lstStyle>
            <a:lvl1pPr marL="0" indent="0" algn="l" defTabSz="742950" rtl="0" eaLnBrk="1" latinLnBrk="0" hangingPunct="1">
              <a:lnSpc>
                <a:spcPct val="100000"/>
              </a:lnSpc>
              <a:spcBef>
                <a:spcPts val="0"/>
              </a:spcBef>
              <a:spcAft>
                <a:spcPts val="488"/>
              </a:spcAft>
              <a:buFontTx/>
              <a:buNone/>
              <a:defRPr sz="1219" b="1" kern="1200">
                <a:solidFill>
                  <a:schemeClr val="bg1"/>
                </a:solidFill>
                <a:latin typeface="Arial" panose="020B0604020202020204" pitchFamily="34" charset="0"/>
                <a:ea typeface="+mn-ea"/>
                <a:cs typeface="+mn-cs"/>
              </a:defRPr>
            </a:lvl1pPr>
            <a:lvl2pPr marL="0" indent="0" algn="l" defTabSz="742950" rtl="0" eaLnBrk="1" latinLnBrk="0" hangingPunct="1">
              <a:lnSpc>
                <a:spcPct val="100000"/>
              </a:lnSpc>
              <a:spcBef>
                <a:spcPts val="0"/>
              </a:spcBef>
              <a:spcAft>
                <a:spcPts val="488"/>
              </a:spcAft>
              <a:buFontTx/>
              <a:buNone/>
              <a:defRPr sz="1138" kern="1200">
                <a:solidFill>
                  <a:schemeClr val="tx2"/>
                </a:solidFill>
                <a:latin typeface="Arial" panose="020B0604020202020204" pitchFamily="34" charset="0"/>
                <a:ea typeface="+mn-ea"/>
                <a:cs typeface="+mn-cs"/>
              </a:defRPr>
            </a:lvl2pPr>
            <a:lvl3pPr marL="234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3pPr>
            <a:lvl4pPr marL="351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a:solidFill>
                  <a:schemeClr val="tx2"/>
                </a:solidFill>
                <a:latin typeface="Arial" panose="020B0604020202020204" pitchFamily="34" charset="0"/>
                <a:ea typeface="+mn-ea"/>
                <a:cs typeface="+mn-cs"/>
              </a:defRPr>
            </a:lvl4pPr>
            <a:lvl5pPr marL="585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138" kern="1200" baseline="0">
                <a:solidFill>
                  <a:schemeClr val="tx2"/>
                </a:solidFill>
                <a:latin typeface="Arial" panose="020B0604020202020204" pitchFamily="34" charset="0"/>
                <a:ea typeface="+mn-ea"/>
                <a:cs typeface="+mn-cs"/>
              </a:defRPr>
            </a:lvl5pPr>
            <a:lvl6pPr marL="702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6pPr>
            <a:lvl7pPr marL="936000" indent="-234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7pPr>
            <a:lvl8pPr marL="1053000" indent="-117000" algn="l" defTabSz="742950" rtl="0" eaLnBrk="1" latinLnBrk="0" hangingPunct="1">
              <a:lnSpc>
                <a:spcPct val="100000"/>
              </a:lnSpc>
              <a:spcBef>
                <a:spcPts val="0"/>
              </a:spcBef>
              <a:spcAft>
                <a:spcPts val="488"/>
              </a:spcAft>
              <a:buClr>
                <a:schemeClr val="tx2"/>
              </a:buClr>
              <a:buFont typeface="Arial" panose="020B0604020202020204" pitchFamily="34" charset="0"/>
              <a:buChar char="-"/>
              <a:defRPr sz="1219" kern="1200">
                <a:solidFill>
                  <a:schemeClr val="tx2"/>
                </a:solidFill>
                <a:latin typeface="Arial" panose="020B0604020202020204" pitchFamily="34" charset="0"/>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488"/>
              </a:spcAft>
              <a:buClr>
                <a:srgbClr val="00338D"/>
              </a:buClr>
              <a:buSzTx/>
              <a:buFontTx/>
              <a:buNone/>
              <a:tabLst/>
              <a:defRPr/>
            </a:pPr>
            <a:r>
              <a:rPr lang="nb-NO" sz="1200" dirty="0">
                <a:solidFill>
                  <a:srgbClr val="00338D"/>
                </a:solidFill>
                <a:latin typeface="+mj-lt"/>
              </a:rPr>
              <a:t>Virksomhetsrapporter</a:t>
            </a:r>
            <a:endParaRPr kumimoji="0" lang="nb-NO" sz="1200" b="1" i="0" u="none" strike="noStrike" kern="1200" cap="none" spc="0" normalizeH="0" baseline="0" noProof="0" dirty="0">
              <a:ln>
                <a:noFill/>
              </a:ln>
              <a:solidFill>
                <a:srgbClr val="00338D"/>
              </a:solidFill>
              <a:effectLst/>
              <a:uLnTx/>
              <a:uFillTx/>
              <a:latin typeface="+mj-lt"/>
            </a:endParaRPr>
          </a:p>
        </p:txBody>
      </p:sp>
      <p:sp>
        <p:nvSpPr>
          <p:cNvPr id="42" name="Indre lager 41"/>
          <p:cNvSpPr/>
          <p:nvPr/>
        </p:nvSpPr>
        <p:spPr>
          <a:xfrm>
            <a:off x="9314155" y="2933157"/>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43" name="Indre lager 42"/>
          <p:cNvSpPr/>
          <p:nvPr/>
        </p:nvSpPr>
        <p:spPr>
          <a:xfrm>
            <a:off x="6774352" y="2710497"/>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44" name="Indre lager 43"/>
          <p:cNvSpPr/>
          <p:nvPr/>
        </p:nvSpPr>
        <p:spPr>
          <a:xfrm>
            <a:off x="6861515" y="2790897"/>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45" name="Indre lager 44"/>
          <p:cNvSpPr/>
          <p:nvPr/>
        </p:nvSpPr>
        <p:spPr>
          <a:xfrm>
            <a:off x="6953300" y="2887303"/>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46" name="Indre lager 45"/>
          <p:cNvSpPr/>
          <p:nvPr/>
        </p:nvSpPr>
        <p:spPr>
          <a:xfrm>
            <a:off x="7033953" y="2983736"/>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47" name="Indre lager 46"/>
          <p:cNvSpPr/>
          <p:nvPr/>
        </p:nvSpPr>
        <p:spPr>
          <a:xfrm>
            <a:off x="7115098" y="3072239"/>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48" name="Indre lager 47"/>
          <p:cNvSpPr/>
          <p:nvPr/>
        </p:nvSpPr>
        <p:spPr>
          <a:xfrm>
            <a:off x="7205420" y="3172189"/>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49" name="Indre lager 48"/>
          <p:cNvSpPr/>
          <p:nvPr/>
        </p:nvSpPr>
        <p:spPr>
          <a:xfrm>
            <a:off x="7294573" y="3269264"/>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50" name="Indre lager 49"/>
          <p:cNvSpPr/>
          <p:nvPr/>
        </p:nvSpPr>
        <p:spPr>
          <a:xfrm>
            <a:off x="9511476" y="3113696"/>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51" name="Indre lager 50"/>
          <p:cNvSpPr/>
          <p:nvPr/>
        </p:nvSpPr>
        <p:spPr>
          <a:xfrm>
            <a:off x="7380803" y="3358982"/>
            <a:ext cx="711979" cy="773389"/>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37" name="Indre lager 36">
            <a:extLst>
              <a:ext uri="{FF2B5EF4-FFF2-40B4-BE49-F238E27FC236}">
                <a16:creationId xmlns:a16="http://schemas.microsoft.com/office/drawing/2014/main" id="{ADF9A3DB-219F-4ADD-B83C-A3C4D30EB934}"/>
              </a:ext>
            </a:extLst>
          </p:cNvPr>
          <p:cNvSpPr/>
          <p:nvPr/>
        </p:nvSpPr>
        <p:spPr>
          <a:xfrm>
            <a:off x="6574569" y="1595730"/>
            <a:ext cx="378731" cy="433921"/>
          </a:xfrm>
          <a:prstGeom prst="flowChartInternalStorage">
            <a:avLst/>
          </a:prstGeom>
          <a:solidFill>
            <a:schemeClr val="bg1"/>
          </a:solidFill>
          <a:ln cmpd="sng">
            <a:solidFill>
              <a:srgbClr val="0032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600"/>
          </a:p>
        </p:txBody>
      </p:sp>
      <p:sp>
        <p:nvSpPr>
          <p:cNvPr id="29" name="Tittel 2">
            <a:extLst>
              <a:ext uri="{FF2B5EF4-FFF2-40B4-BE49-F238E27FC236}">
                <a16:creationId xmlns:a16="http://schemas.microsoft.com/office/drawing/2014/main" id="{9630E0F1-9F3A-42F5-B1BB-B19A3A9DDFF3}"/>
              </a:ext>
            </a:extLst>
          </p:cNvPr>
          <p:cNvSpPr txBox="1">
            <a:spLocks/>
          </p:cNvSpPr>
          <p:nvPr/>
        </p:nvSpPr>
        <p:spPr>
          <a:xfrm>
            <a:off x="811183" y="179123"/>
            <a:ext cx="10515600" cy="11848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b="1" kern="1200">
                <a:solidFill>
                  <a:srgbClr val="003283"/>
                </a:solidFill>
                <a:latin typeface="+mn-lt"/>
                <a:ea typeface="+mj-ea"/>
                <a:cs typeface="+mj-cs"/>
              </a:defRPr>
            </a:lvl1pPr>
          </a:lstStyle>
          <a:p>
            <a:endParaRPr lang="nb-NO" sz="2400" dirty="0"/>
          </a:p>
        </p:txBody>
      </p:sp>
    </p:spTree>
    <p:extLst>
      <p:ext uri="{BB962C8B-B14F-4D97-AF65-F5344CB8AC3E}">
        <p14:creationId xmlns:p14="http://schemas.microsoft.com/office/powerpoint/2010/main" val="586539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23BF48BA-ECB9-4149-98BB-F587ECB923A8}"/>
              </a:ext>
            </a:extLst>
          </p:cNvPr>
          <p:cNvSpPr>
            <a:spLocks noGrp="1"/>
          </p:cNvSpPr>
          <p:nvPr>
            <p:ph idx="1"/>
          </p:nvPr>
        </p:nvSpPr>
        <p:spPr/>
        <p:txBody>
          <a:bodyPr>
            <a:normAutofit/>
          </a:bodyPr>
          <a:lstStyle/>
          <a:p>
            <a:pPr marL="0" indent="0">
              <a:buNone/>
            </a:pPr>
            <a:r>
              <a:rPr lang="nb-NO" sz="1600" b="1" i="1" dirty="0">
                <a:latin typeface="Arial" panose="020B0604020202020204" pitchFamily="34" charset="0"/>
                <a:cs typeface="Arial" panose="020B0604020202020204" pitchFamily="34" charset="0"/>
              </a:rPr>
              <a:t>a) Felles </a:t>
            </a:r>
            <a:r>
              <a:rPr lang="nb-NO" sz="1600" b="1" i="1" dirty="0" err="1">
                <a:latin typeface="Arial" panose="020B0604020202020204" pitchFamily="34" charset="0"/>
                <a:cs typeface="Arial" panose="020B0604020202020204" pitchFamily="34" charset="0"/>
              </a:rPr>
              <a:t>målbilder</a:t>
            </a:r>
            <a:r>
              <a:rPr lang="nb-NO" sz="1600" b="1" i="1" dirty="0">
                <a:latin typeface="Arial" panose="020B0604020202020204" pitchFamily="34" charset="0"/>
                <a:cs typeface="Arial" panose="020B0604020202020204" pitchFamily="34" charset="0"/>
              </a:rPr>
              <a:t> og strategisk retning</a:t>
            </a:r>
          </a:p>
          <a:p>
            <a:pPr marL="0" indent="0">
              <a:buNone/>
            </a:pPr>
            <a:r>
              <a:rPr lang="nb-NO" sz="1600" dirty="0" err="1">
                <a:latin typeface="Arial" panose="020B0604020202020204" pitchFamily="34" charset="0"/>
                <a:cs typeface="Arial" panose="020B0604020202020204" pitchFamily="34" charset="0"/>
              </a:rPr>
              <a:t>HFene</a:t>
            </a:r>
            <a:r>
              <a:rPr lang="nb-NO" sz="1600" dirty="0">
                <a:latin typeface="Arial" panose="020B0604020202020204" pitchFamily="34" charset="0"/>
                <a:cs typeface="Arial" panose="020B0604020202020204" pitchFamily="34" charset="0"/>
              </a:rPr>
              <a:t> skal følge opp målbilde mottatt i 2023 gjennom handlingsplaner for egen virksomhet</a:t>
            </a:r>
          </a:p>
          <a:p>
            <a:pPr marL="0" indent="0">
              <a:buNone/>
            </a:pPr>
            <a:endParaRPr lang="nb-NO" sz="1600" dirty="0">
              <a:latin typeface="Arial" panose="020B0604020202020204" pitchFamily="34" charset="0"/>
              <a:cs typeface="Arial" panose="020B0604020202020204" pitchFamily="34" charset="0"/>
            </a:endParaRPr>
          </a:p>
          <a:p>
            <a:pPr marL="0" indent="0">
              <a:buNone/>
            </a:pPr>
            <a:r>
              <a:rPr lang="nb-NO" sz="1600" b="1" i="1" dirty="0">
                <a:latin typeface="Arial" panose="020B0604020202020204" pitchFamily="34" charset="0"/>
                <a:cs typeface="Arial" panose="020B0604020202020204" pitchFamily="34" charset="0"/>
              </a:rPr>
              <a:t>j) Saksgang frem til behandling av saker i AD-møte</a:t>
            </a:r>
          </a:p>
          <a:p>
            <a:pPr marL="0" indent="0">
              <a:buNone/>
            </a:pPr>
            <a:r>
              <a:rPr lang="nb-NO" sz="1600" dirty="0">
                <a:latin typeface="Arial" panose="020B0604020202020204" pitchFamily="34" charset="0"/>
                <a:cs typeface="Arial" panose="020B0604020202020204" pitchFamily="34" charset="0"/>
              </a:rPr>
              <a:t>Omhandler at alle saker til eierne skal være styrebehandlet før oversendelse</a:t>
            </a:r>
          </a:p>
          <a:p>
            <a:pPr marL="0" indent="0">
              <a:buNone/>
            </a:pPr>
            <a:endParaRPr lang="nb-NO" sz="1600" dirty="0">
              <a:latin typeface="Arial" panose="020B0604020202020204" pitchFamily="34" charset="0"/>
              <a:cs typeface="Arial" panose="020B0604020202020204" pitchFamily="34" charset="0"/>
            </a:endParaRPr>
          </a:p>
          <a:p>
            <a:pPr marL="0" indent="0">
              <a:buNone/>
            </a:pPr>
            <a:r>
              <a:rPr lang="nb-NO" sz="1600" b="1" i="1" dirty="0">
                <a:latin typeface="Arial" panose="020B0604020202020204" pitchFamily="34" charset="0"/>
                <a:cs typeface="Arial" panose="020B0604020202020204" pitchFamily="34" charset="0"/>
              </a:rPr>
              <a:t>k) Sykefravær</a:t>
            </a:r>
          </a:p>
          <a:p>
            <a:pPr marL="0" indent="0">
              <a:buNone/>
            </a:pPr>
            <a:r>
              <a:rPr lang="nb-NO" sz="1600" dirty="0">
                <a:latin typeface="Arial" panose="020B0604020202020204" pitchFamily="34" charset="0"/>
                <a:cs typeface="Arial" panose="020B0604020202020204" pitchFamily="34" charset="0"/>
              </a:rPr>
              <a:t>Gjenspeiler en tydelig satsning fra eierne på sykefraværsreduksjon etter at dette festet seg på et høyt nivå etter pandemien</a:t>
            </a:r>
          </a:p>
          <a:p>
            <a:pPr marL="0" indent="0">
              <a:buNone/>
            </a:pPr>
            <a:endParaRPr lang="nb-NO" sz="1600" dirty="0">
              <a:latin typeface="Arial" panose="020B0604020202020204" pitchFamily="34" charset="0"/>
              <a:cs typeface="Arial" panose="020B0604020202020204" pitchFamily="34" charset="0"/>
            </a:endParaRPr>
          </a:p>
        </p:txBody>
      </p:sp>
      <p:sp>
        <p:nvSpPr>
          <p:cNvPr id="3" name="Tittel 2">
            <a:extLst>
              <a:ext uri="{FF2B5EF4-FFF2-40B4-BE49-F238E27FC236}">
                <a16:creationId xmlns:a16="http://schemas.microsoft.com/office/drawing/2014/main" id="{931312D3-BB04-4E7D-B675-052EED1BC818}"/>
              </a:ext>
            </a:extLst>
          </p:cNvPr>
          <p:cNvSpPr>
            <a:spLocks noGrp="1"/>
          </p:cNvSpPr>
          <p:nvPr>
            <p:ph type="title"/>
          </p:nvPr>
        </p:nvSpPr>
        <p:spPr/>
        <p:txBody>
          <a:bodyPr>
            <a:normAutofit/>
          </a:bodyPr>
          <a:lstStyle/>
          <a:p>
            <a:r>
              <a:rPr lang="nb-NO" sz="3600" dirty="0"/>
              <a:t>Nye oppdrag 2024</a:t>
            </a:r>
          </a:p>
        </p:txBody>
      </p:sp>
      <p:sp>
        <p:nvSpPr>
          <p:cNvPr id="4" name="Tittel 2">
            <a:extLst>
              <a:ext uri="{FF2B5EF4-FFF2-40B4-BE49-F238E27FC236}">
                <a16:creationId xmlns:a16="http://schemas.microsoft.com/office/drawing/2014/main" id="{7DB13A53-1FDA-4238-ACE1-24A746A455EF}"/>
              </a:ext>
            </a:extLst>
          </p:cNvPr>
          <p:cNvSpPr txBox="1">
            <a:spLocks/>
          </p:cNvSpPr>
          <p:nvPr/>
        </p:nvSpPr>
        <p:spPr>
          <a:xfrm>
            <a:off x="838200" y="109128"/>
            <a:ext cx="10515600" cy="11848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b="1" kern="1200">
                <a:solidFill>
                  <a:srgbClr val="003283"/>
                </a:solidFill>
                <a:latin typeface="+mn-lt"/>
                <a:ea typeface="+mj-ea"/>
                <a:cs typeface="+mj-cs"/>
              </a:defRPr>
            </a:lvl1pPr>
          </a:lstStyle>
          <a:p>
            <a:endParaRPr lang="nb-NO" sz="2800" dirty="0"/>
          </a:p>
        </p:txBody>
      </p:sp>
    </p:spTree>
    <p:extLst>
      <p:ext uri="{BB962C8B-B14F-4D97-AF65-F5344CB8AC3E}">
        <p14:creationId xmlns:p14="http://schemas.microsoft.com/office/powerpoint/2010/main" val="214836129"/>
      </p:ext>
    </p:extLst>
  </p:cSld>
  <p:clrMapOvr>
    <a:masterClrMapping/>
  </p:clrMapOvr>
</p:sld>
</file>

<file path=ppt/theme/theme1.xml><?xml version="1.0" encoding="utf-8"?>
<a:theme xmlns:a="http://schemas.openxmlformats.org/drawingml/2006/main" name="Offentlig">
  <a:themeElements>
    <a:clrScheme name="HDO">
      <a:dk1>
        <a:srgbClr val="000000"/>
      </a:dk1>
      <a:lt1>
        <a:sysClr val="window" lastClr="FFFFFF"/>
      </a:lt1>
      <a:dk2>
        <a:srgbClr val="003283"/>
      </a:dk2>
      <a:lt2>
        <a:srgbClr val="FFFFFF"/>
      </a:lt2>
      <a:accent1>
        <a:srgbClr val="ABB7B2"/>
      </a:accent1>
      <a:accent2>
        <a:srgbClr val="2CB5B5"/>
      </a:accent2>
      <a:accent3>
        <a:srgbClr val="AFCA0B"/>
      </a:accent3>
      <a:accent4>
        <a:srgbClr val="FFCE00"/>
      </a:accent4>
      <a:accent5>
        <a:srgbClr val="ED7004"/>
      </a:accent5>
      <a:accent6>
        <a:srgbClr val="9F579E"/>
      </a:accent6>
      <a:hlink>
        <a:srgbClr val="E3A610"/>
      </a:hlink>
      <a:folHlink>
        <a:srgbClr val="81A9E1"/>
      </a:folHlink>
    </a:clrScheme>
    <a:fontScheme name="H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DO - 2019" id="{B647325C-583A-4E6D-961A-98EA6763F81D}" vid="{C32E35CA-4685-4638-AB74-9733EA836500}"/>
    </a:ext>
  </a:extLst>
</a:theme>
</file>

<file path=ppt/theme/theme2.xml><?xml version="1.0" encoding="utf-8"?>
<a:theme xmlns:a="http://schemas.openxmlformats.org/drawingml/2006/main" name="Unntatt offentligheten klassifisert intern">
  <a:themeElements>
    <a:clrScheme name="HDO">
      <a:dk1>
        <a:srgbClr val="000000"/>
      </a:dk1>
      <a:lt1>
        <a:sysClr val="window" lastClr="FFFFFF"/>
      </a:lt1>
      <a:dk2>
        <a:srgbClr val="003283"/>
      </a:dk2>
      <a:lt2>
        <a:srgbClr val="FFFFFF"/>
      </a:lt2>
      <a:accent1>
        <a:srgbClr val="ABB7B2"/>
      </a:accent1>
      <a:accent2>
        <a:srgbClr val="2CB5B5"/>
      </a:accent2>
      <a:accent3>
        <a:srgbClr val="AFCA0B"/>
      </a:accent3>
      <a:accent4>
        <a:srgbClr val="FFCE00"/>
      </a:accent4>
      <a:accent5>
        <a:srgbClr val="ED7004"/>
      </a:accent5>
      <a:accent6>
        <a:srgbClr val="9F579E"/>
      </a:accent6>
      <a:hlink>
        <a:srgbClr val="E3A610"/>
      </a:hlink>
      <a:folHlink>
        <a:srgbClr val="81A9E1"/>
      </a:folHlink>
    </a:clrScheme>
    <a:fontScheme name="H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DO - 2019" id="{B647325C-583A-4E6D-961A-98EA6763F81D}" vid="{425C719C-24C2-49A3-82A2-260134446F66}"/>
    </a:ext>
  </a:extLst>
</a:theme>
</file>

<file path=ppt/theme/theme3.xml><?xml version="1.0" encoding="utf-8"?>
<a:theme xmlns:a="http://schemas.openxmlformats.org/drawingml/2006/main" name="Unntatt offentligheten klassifisert fortrolig">
  <a:themeElements>
    <a:clrScheme name="HDO">
      <a:dk1>
        <a:srgbClr val="000000"/>
      </a:dk1>
      <a:lt1>
        <a:sysClr val="window" lastClr="FFFFFF"/>
      </a:lt1>
      <a:dk2>
        <a:srgbClr val="003283"/>
      </a:dk2>
      <a:lt2>
        <a:srgbClr val="FFFFFF"/>
      </a:lt2>
      <a:accent1>
        <a:srgbClr val="ABB7B2"/>
      </a:accent1>
      <a:accent2>
        <a:srgbClr val="2CB5B5"/>
      </a:accent2>
      <a:accent3>
        <a:srgbClr val="AFCA0B"/>
      </a:accent3>
      <a:accent4>
        <a:srgbClr val="FFCE00"/>
      </a:accent4>
      <a:accent5>
        <a:srgbClr val="ED7004"/>
      </a:accent5>
      <a:accent6>
        <a:srgbClr val="9F579E"/>
      </a:accent6>
      <a:hlink>
        <a:srgbClr val="E3A610"/>
      </a:hlink>
      <a:folHlink>
        <a:srgbClr val="81A9E1"/>
      </a:folHlink>
    </a:clrScheme>
    <a:fontScheme name="HD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DO - 2019" id="{B647325C-583A-4E6D-961A-98EA6763F81D}" vid="{00127316-E0A9-48ED-B223-2040DAA1DF84}"/>
    </a:ext>
  </a:extLst>
</a:theme>
</file>

<file path=ppt/webextensions/_rels/taskpanes.xml.rels><?xml version="1.0" encoding="UTF-8" standalone="yes"?>
<Relationships xmlns="http://schemas.openxmlformats.org/package/2006/relationships"><Relationship Id="rId2" Type="http://schemas.microsoft.com/office/2011/relationships/webextension" Target="webextension2.xml"/><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7">
    <wetp:webextensionref xmlns:r="http://schemas.openxmlformats.org/officeDocument/2006/relationships" r:id="rId1"/>
  </wetp:taskpane>
  <wetp:taskpane dockstate="right" visibility="0" width="525" row="7">
    <wetp:webextensionref xmlns:r="http://schemas.openxmlformats.org/officeDocument/2006/relationships" r:id="rId2"/>
  </wetp:taskpane>
</wetp:taskpanes>
</file>

<file path=ppt/webextensions/webextension1.xml><?xml version="1.0" encoding="utf-8"?>
<we:webextension xmlns:we="http://schemas.microsoft.com/office/webextensions/webextension/2010/11" id="{DED7E9D4-44B4-4CF4-9F46-087387DE7BF3}">
  <we:reference id="wa104381411" version="1.0.0.0" store="nb-NO" storeType="OMEX"/>
  <we:alternateReferences>
    <we:reference id="wa104381411" version="1.0.0.0" store="wa104381411" storeType="OMEX"/>
  </we:alternateReferences>
  <we:properties/>
  <we:bindings/>
  <we:snapshot xmlns:r="http://schemas.openxmlformats.org/officeDocument/2006/relationships"/>
</we:webextension>
</file>

<file path=ppt/webextensions/webextension2.xml><?xml version="1.0" encoding="utf-8"?>
<we:webextension xmlns:we="http://schemas.microsoft.com/office/webextensions/webextension/2010/11" id="{4879AC21-205C-4FAF-9E6B-80A3ABF39E0E}">
  <we:reference id="wa104381063" version="1.0.0.1" store="nb-NO"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50BC7C95D0C844FA380885253AF7DDE" ma:contentTypeVersion="2" ma:contentTypeDescription="Opprett et nytt dokument." ma:contentTypeScope="" ma:versionID="8e1e19733503b99ce9bcd92ce5172f92">
  <xsd:schema xmlns:xsd="http://www.w3.org/2001/XMLSchema" xmlns:xs="http://www.w3.org/2001/XMLSchema" xmlns:p="http://schemas.microsoft.com/office/2006/metadata/properties" xmlns:ns2="28f7e540-31cf-4142-8b23-258f74960bbf" targetNamespace="http://schemas.microsoft.com/office/2006/metadata/properties" ma:root="true" ma:fieldsID="7bedb56901752342e881f5ddcc0078c4" ns2:_="">
    <xsd:import namespace="28f7e540-31cf-4142-8b23-258f74960bb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f7e540-31cf-4142-8b23-258f74960bbf"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CD3E36-158F-41F4-97C4-F3A85BAED8D1}">
  <ds:schemaRefs>
    <ds:schemaRef ds:uri="http://schemas.microsoft.com/sharepoint/v3/contenttype/forms"/>
  </ds:schemaRefs>
</ds:datastoreItem>
</file>

<file path=customXml/itemProps2.xml><?xml version="1.0" encoding="utf-8"?>
<ds:datastoreItem xmlns:ds="http://schemas.openxmlformats.org/officeDocument/2006/customXml" ds:itemID="{1CA47A0D-DEC8-4221-B023-18FE3CDA644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2E38593-71EC-4D73-BBCC-E19B2B58B5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f7e540-31cf-4142-8b23-258f74960b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HDO Mal</Template>
  <TotalTime>2711</TotalTime>
  <Words>432</Words>
  <Application>Microsoft Office PowerPoint</Application>
  <PresentationFormat>Widescreen</PresentationFormat>
  <Paragraphs>65</Paragraphs>
  <Slides>8</Slides>
  <Notes>0</Notes>
  <HiddenSlides>0</HiddenSlides>
  <MMClips>0</MMClips>
  <ScaleCrop>false</ScaleCrop>
  <HeadingPairs>
    <vt:vector size="6" baseType="variant">
      <vt:variant>
        <vt:lpstr>Brukte skrifter</vt:lpstr>
      </vt:variant>
      <vt:variant>
        <vt:i4>2</vt:i4>
      </vt:variant>
      <vt:variant>
        <vt:lpstr>Tema</vt:lpstr>
      </vt:variant>
      <vt:variant>
        <vt:i4>3</vt:i4>
      </vt:variant>
      <vt:variant>
        <vt:lpstr>Lysbildetitler</vt:lpstr>
      </vt:variant>
      <vt:variant>
        <vt:i4>8</vt:i4>
      </vt:variant>
    </vt:vector>
  </HeadingPairs>
  <TitlesOfParts>
    <vt:vector size="13" baseType="lpstr">
      <vt:lpstr>Arial</vt:lpstr>
      <vt:lpstr>Calibri</vt:lpstr>
      <vt:lpstr>Offentlig</vt:lpstr>
      <vt:lpstr>Unntatt offentligheten klassifisert intern</vt:lpstr>
      <vt:lpstr>Unntatt offentligheten klassifisert fortrolig</vt:lpstr>
      <vt:lpstr>Vedlegg 2 sak xx-2024 Orientering HDO Virksomhetsplan 2024 </vt:lpstr>
      <vt:lpstr>Bakgrunn</vt:lpstr>
      <vt:lpstr>Bakgrunn</vt:lpstr>
      <vt:lpstr>HDO Virksomhetsplan 2024</vt:lpstr>
      <vt:lpstr>HDO Virksomhetsplan 2024</vt:lpstr>
      <vt:lpstr>PowerPoint-presentasjon</vt:lpstr>
      <vt:lpstr>Interne styringsprosesser og organisering</vt:lpstr>
      <vt:lpstr>Nye oppdrag 2024</vt:lpstr>
    </vt:vector>
  </TitlesOfParts>
  <Company>HDO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Virksomhetsplan 2020</dc:title>
  <dc:creator>Fredrik Sturm</dc:creator>
  <cp:lastModifiedBy>Karl Iver Slartmann</cp:lastModifiedBy>
  <cp:revision>80</cp:revision>
  <dcterms:created xsi:type="dcterms:W3CDTF">2020-03-16T12:17:34Z</dcterms:created>
  <dcterms:modified xsi:type="dcterms:W3CDTF">2024-03-07T19:08:55Z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0x010100C50BC7C95D0C844FA380885253AF7DDE</vt:lpwstr>
  </property>
</Properties>
</file>