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  <p:sldMasterId id="2147483748" r:id="rId5"/>
    <p:sldMasterId id="2147483760" r:id="rId6"/>
  </p:sldMasterIdLst>
  <p:notesMasterIdLst>
    <p:notesMasterId r:id="rId16"/>
  </p:notesMasterIdLst>
  <p:sldIdLst>
    <p:sldId id="263" r:id="rId7"/>
    <p:sldId id="264" r:id="rId8"/>
    <p:sldId id="265" r:id="rId9"/>
    <p:sldId id="274" r:id="rId10"/>
    <p:sldId id="269" r:id="rId11"/>
    <p:sldId id="273" r:id="rId12"/>
    <p:sldId id="270" r:id="rId13"/>
    <p:sldId id="272" r:id="rId14"/>
    <p:sldId id="271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14D47E-503E-408B-A189-0308449D7000}" v="1083" dt="2022-01-22T16:14:25.810"/>
    <p1510:client id="{CE400CAA-5377-4EED-B928-DF0E90F43266}" v="1" dt="2022-01-22T15:41:55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ike Andresen" userId="S::jannike.andresen@hdo.no::7b0ced6e-5cc4-4e84-a1e6-0487b3148ed8" providerId="AD" clId="Web-{C94A3949-C99F-4E53-BB5D-E45CA41149F6}"/>
    <pc:docChg chg="modSld">
      <pc:chgData name="Jannike Andresen" userId="S::jannike.andresen@hdo.no::7b0ced6e-5cc4-4e84-a1e6-0487b3148ed8" providerId="AD" clId="Web-{C94A3949-C99F-4E53-BB5D-E45CA41149F6}" dt="2022-01-20T07:53:03.754" v="7" actId="1076"/>
      <pc:docMkLst>
        <pc:docMk/>
      </pc:docMkLst>
      <pc:sldChg chg="addSp modSp">
        <pc:chgData name="Jannike Andresen" userId="S::jannike.andresen@hdo.no::7b0ced6e-5cc4-4e84-a1e6-0487b3148ed8" providerId="AD" clId="Web-{C94A3949-C99F-4E53-BB5D-E45CA41149F6}" dt="2022-01-20T07:53:03.754" v="7" actId="1076"/>
        <pc:sldMkLst>
          <pc:docMk/>
          <pc:sldMk cId="182215374" sldId="266"/>
        </pc:sldMkLst>
        <pc:spChg chg="add mod">
          <ac:chgData name="Jannike Andresen" userId="S::jannike.andresen@hdo.no::7b0ced6e-5cc4-4e84-a1e6-0487b3148ed8" providerId="AD" clId="Web-{C94A3949-C99F-4E53-BB5D-E45CA41149F6}" dt="2022-01-20T07:53:03.754" v="7" actId="1076"/>
          <ac:spMkLst>
            <pc:docMk/>
            <pc:sldMk cId="182215374" sldId="266"/>
            <ac:spMk id="2" creationId="{7ADA35DA-812A-483E-AA35-5DB3E442AC07}"/>
          </ac:spMkLst>
        </pc:spChg>
      </pc:sldChg>
    </pc:docChg>
  </pc:docChgLst>
  <pc:docChgLst>
    <pc:chgData name="Ingar Svingen" userId="531db210-339e-4449-a328-44ea2ec8c6cd" providerId="ADAL" clId="{049E2650-BB80-4C53-9524-F0F4210E0E95}"/>
    <pc:docChg chg="undo custSel addSld delSld modSld">
      <pc:chgData name="Ingar Svingen" userId="531db210-339e-4449-a328-44ea2ec8c6cd" providerId="ADAL" clId="{049E2650-BB80-4C53-9524-F0F4210E0E95}" dt="2022-01-19T14:04:01.821" v="1785" actId="14100"/>
      <pc:docMkLst>
        <pc:docMk/>
      </pc:docMkLst>
      <pc:sldChg chg="del">
        <pc:chgData name="Ingar Svingen" userId="531db210-339e-4449-a328-44ea2ec8c6cd" providerId="ADAL" clId="{049E2650-BB80-4C53-9524-F0F4210E0E95}" dt="2022-01-19T13:15:43.946" v="4" actId="2696"/>
        <pc:sldMkLst>
          <pc:docMk/>
          <pc:sldMk cId="1912251356" sldId="256"/>
        </pc:sldMkLst>
      </pc:sldChg>
      <pc:sldChg chg="del">
        <pc:chgData name="Ingar Svingen" userId="531db210-339e-4449-a328-44ea2ec8c6cd" providerId="ADAL" clId="{049E2650-BB80-4C53-9524-F0F4210E0E95}" dt="2022-01-19T13:15:34.323" v="0" actId="2696"/>
        <pc:sldMkLst>
          <pc:docMk/>
          <pc:sldMk cId="4103885470" sldId="257"/>
        </pc:sldMkLst>
      </pc:sldChg>
      <pc:sldChg chg="del">
        <pc:chgData name="Ingar Svingen" userId="531db210-339e-4449-a328-44ea2ec8c6cd" providerId="ADAL" clId="{049E2650-BB80-4C53-9524-F0F4210E0E95}" dt="2022-01-19T13:15:36.586" v="1" actId="2696"/>
        <pc:sldMkLst>
          <pc:docMk/>
          <pc:sldMk cId="3949161715" sldId="258"/>
        </pc:sldMkLst>
      </pc:sldChg>
      <pc:sldChg chg="del">
        <pc:chgData name="Ingar Svingen" userId="531db210-339e-4449-a328-44ea2ec8c6cd" providerId="ADAL" clId="{049E2650-BB80-4C53-9524-F0F4210E0E95}" dt="2022-01-19T13:15:39.006" v="2" actId="2696"/>
        <pc:sldMkLst>
          <pc:docMk/>
          <pc:sldMk cId="2226551867" sldId="259"/>
        </pc:sldMkLst>
      </pc:sldChg>
      <pc:sldChg chg="del">
        <pc:chgData name="Ingar Svingen" userId="531db210-339e-4449-a328-44ea2ec8c6cd" providerId="ADAL" clId="{049E2650-BB80-4C53-9524-F0F4210E0E95}" dt="2022-01-19T13:15:46.080" v="5" actId="2696"/>
        <pc:sldMkLst>
          <pc:docMk/>
          <pc:sldMk cId="4040643634" sldId="262"/>
        </pc:sldMkLst>
      </pc:sldChg>
      <pc:sldChg chg="modSp mod">
        <pc:chgData name="Ingar Svingen" userId="531db210-339e-4449-a328-44ea2ec8c6cd" providerId="ADAL" clId="{049E2650-BB80-4C53-9524-F0F4210E0E95}" dt="2022-01-19T13:16:10.282" v="43" actId="20577"/>
        <pc:sldMkLst>
          <pc:docMk/>
          <pc:sldMk cId="397046776" sldId="263"/>
        </pc:sldMkLst>
        <pc:spChg chg="mod">
          <ac:chgData name="Ingar Svingen" userId="531db210-339e-4449-a328-44ea2ec8c6cd" providerId="ADAL" clId="{049E2650-BB80-4C53-9524-F0F4210E0E95}" dt="2022-01-19T13:16:06.720" v="29" actId="20577"/>
          <ac:spMkLst>
            <pc:docMk/>
            <pc:sldMk cId="397046776" sldId="263"/>
            <ac:spMk id="2" creationId="{3F8A63C7-F478-4758-88B6-CC1A68471FBE}"/>
          </ac:spMkLst>
        </pc:spChg>
        <pc:spChg chg="mod">
          <ac:chgData name="Ingar Svingen" userId="531db210-339e-4449-a328-44ea2ec8c6cd" providerId="ADAL" clId="{049E2650-BB80-4C53-9524-F0F4210E0E95}" dt="2022-01-19T13:16:10.282" v="43" actId="20577"/>
          <ac:spMkLst>
            <pc:docMk/>
            <pc:sldMk cId="397046776" sldId="263"/>
            <ac:spMk id="3" creationId="{E102AD57-3C55-4854-9E42-4298457FF2CF}"/>
          </ac:spMkLst>
        </pc:spChg>
      </pc:sldChg>
      <pc:sldChg chg="del">
        <pc:chgData name="Ingar Svingen" userId="531db210-339e-4449-a328-44ea2ec8c6cd" providerId="ADAL" clId="{049E2650-BB80-4C53-9524-F0F4210E0E95}" dt="2022-01-19T13:15:41.585" v="3" actId="2696"/>
        <pc:sldMkLst>
          <pc:docMk/>
          <pc:sldMk cId="242538143" sldId="264"/>
        </pc:sldMkLst>
      </pc:sldChg>
      <pc:sldChg chg="addSp modSp new mod modAnim">
        <pc:chgData name="Ingar Svingen" userId="531db210-339e-4449-a328-44ea2ec8c6cd" providerId="ADAL" clId="{049E2650-BB80-4C53-9524-F0F4210E0E95}" dt="2022-01-19T13:29:32.612" v="280"/>
        <pc:sldMkLst>
          <pc:docMk/>
          <pc:sldMk cId="1057882917" sldId="264"/>
        </pc:sldMkLst>
        <pc:spChg chg="mod">
          <ac:chgData name="Ingar Svingen" userId="531db210-339e-4449-a328-44ea2ec8c6cd" providerId="ADAL" clId="{049E2650-BB80-4C53-9524-F0F4210E0E95}" dt="2022-01-19T13:24:48.805" v="120" actId="14100"/>
          <ac:spMkLst>
            <pc:docMk/>
            <pc:sldMk cId="1057882917" sldId="264"/>
            <ac:spMk id="2" creationId="{1B50683B-A686-4F00-B267-3EFCE5E5754C}"/>
          </ac:spMkLst>
        </pc:spChg>
        <pc:spChg chg="mod">
          <ac:chgData name="Ingar Svingen" userId="531db210-339e-4449-a328-44ea2ec8c6cd" providerId="ADAL" clId="{049E2650-BB80-4C53-9524-F0F4210E0E95}" dt="2022-01-19T13:17:17.515" v="50" actId="27636"/>
          <ac:spMkLst>
            <pc:docMk/>
            <pc:sldMk cId="1057882917" sldId="264"/>
            <ac:spMk id="3" creationId="{11797F7C-52CE-45F4-A824-A5BD320CA498}"/>
          </ac:spMkLst>
        </pc:spChg>
        <pc:spChg chg="add mod">
          <ac:chgData name="Ingar Svingen" userId="531db210-339e-4449-a328-44ea2ec8c6cd" providerId="ADAL" clId="{049E2650-BB80-4C53-9524-F0F4210E0E95}" dt="2022-01-19T13:26:58.253" v="259" actId="20577"/>
          <ac:spMkLst>
            <pc:docMk/>
            <pc:sldMk cId="1057882917" sldId="264"/>
            <ac:spMk id="4" creationId="{1F35B889-2187-411F-B3BD-2EF4C328E197}"/>
          </ac:spMkLst>
        </pc:spChg>
        <pc:spChg chg="add mod">
          <ac:chgData name="Ingar Svingen" userId="531db210-339e-4449-a328-44ea2ec8c6cd" providerId="ADAL" clId="{049E2650-BB80-4C53-9524-F0F4210E0E95}" dt="2022-01-19T13:27:04.036" v="260" actId="1076"/>
          <ac:spMkLst>
            <pc:docMk/>
            <pc:sldMk cId="1057882917" sldId="264"/>
            <ac:spMk id="5" creationId="{AB719686-A543-48AF-915F-EAB2F18FC002}"/>
          </ac:spMkLst>
        </pc:spChg>
        <pc:spChg chg="add mod">
          <ac:chgData name="Ingar Svingen" userId="531db210-339e-4449-a328-44ea2ec8c6cd" providerId="ADAL" clId="{049E2650-BB80-4C53-9524-F0F4210E0E95}" dt="2022-01-19T13:29:20.749" v="277" actId="1076"/>
          <ac:spMkLst>
            <pc:docMk/>
            <pc:sldMk cId="1057882917" sldId="264"/>
            <ac:spMk id="6" creationId="{5967DCA1-BB89-40D6-B7F7-82E309E5D069}"/>
          </ac:spMkLst>
        </pc:spChg>
      </pc:sldChg>
      <pc:sldChg chg="addSp delSp modSp new mod modAnim modNotesTx">
        <pc:chgData name="Ingar Svingen" userId="531db210-339e-4449-a328-44ea2ec8c6cd" providerId="ADAL" clId="{049E2650-BB80-4C53-9524-F0F4210E0E95}" dt="2022-01-19T13:46:47.779" v="705" actId="20577"/>
        <pc:sldMkLst>
          <pc:docMk/>
          <pc:sldMk cId="4019094633" sldId="265"/>
        </pc:sldMkLst>
        <pc:spChg chg="del">
          <ac:chgData name="Ingar Svingen" userId="531db210-339e-4449-a328-44ea2ec8c6cd" providerId="ADAL" clId="{049E2650-BB80-4C53-9524-F0F4210E0E95}" dt="2022-01-19T13:30:55.356" v="305" actId="478"/>
          <ac:spMkLst>
            <pc:docMk/>
            <pc:sldMk cId="4019094633" sldId="265"/>
            <ac:spMk id="2" creationId="{810707E8-9488-4FE2-B94E-EEE7A7CFE0FC}"/>
          </ac:spMkLst>
        </pc:spChg>
        <pc:spChg chg="mod">
          <ac:chgData name="Ingar Svingen" userId="531db210-339e-4449-a328-44ea2ec8c6cd" providerId="ADAL" clId="{049E2650-BB80-4C53-9524-F0F4210E0E95}" dt="2022-01-19T13:30:52.805" v="304" actId="20577"/>
          <ac:spMkLst>
            <pc:docMk/>
            <pc:sldMk cId="4019094633" sldId="265"/>
            <ac:spMk id="3" creationId="{B35E6DA4-5518-4D1A-9D3B-CA72DE552869}"/>
          </ac:spMkLst>
        </pc:spChg>
        <pc:spChg chg="add mod">
          <ac:chgData name="Ingar Svingen" userId="531db210-339e-4449-a328-44ea2ec8c6cd" providerId="ADAL" clId="{049E2650-BB80-4C53-9524-F0F4210E0E95}" dt="2022-01-19T13:46:47.779" v="705" actId="20577"/>
          <ac:spMkLst>
            <pc:docMk/>
            <pc:sldMk cId="4019094633" sldId="265"/>
            <ac:spMk id="4" creationId="{648A60C9-ECCD-4B58-B2F7-7D261BDDE1AA}"/>
          </ac:spMkLst>
        </pc:spChg>
        <pc:picChg chg="add mod">
          <ac:chgData name="Ingar Svingen" userId="531db210-339e-4449-a328-44ea2ec8c6cd" providerId="ADAL" clId="{049E2650-BB80-4C53-9524-F0F4210E0E95}" dt="2022-01-19T13:34:19.461" v="551" actId="1440"/>
          <ac:picMkLst>
            <pc:docMk/>
            <pc:sldMk cId="4019094633" sldId="265"/>
            <ac:picMk id="6" creationId="{8F730C43-BB83-40C0-A5FA-38A2865B2EEE}"/>
          </ac:picMkLst>
        </pc:picChg>
        <pc:picChg chg="add mod">
          <ac:chgData name="Ingar Svingen" userId="531db210-339e-4449-a328-44ea2ec8c6cd" providerId="ADAL" clId="{049E2650-BB80-4C53-9524-F0F4210E0E95}" dt="2022-01-19T13:35:35.264" v="556" actId="1076"/>
          <ac:picMkLst>
            <pc:docMk/>
            <pc:sldMk cId="4019094633" sldId="265"/>
            <ac:picMk id="8" creationId="{0A0925D8-CEA8-4929-BD1C-40F71A7367F5}"/>
          </ac:picMkLst>
        </pc:picChg>
        <pc:picChg chg="add mod">
          <ac:chgData name="Ingar Svingen" userId="531db210-339e-4449-a328-44ea2ec8c6cd" providerId="ADAL" clId="{049E2650-BB80-4C53-9524-F0F4210E0E95}" dt="2022-01-19T13:37:01.550" v="560" actId="1076"/>
          <ac:picMkLst>
            <pc:docMk/>
            <pc:sldMk cId="4019094633" sldId="265"/>
            <ac:picMk id="10" creationId="{3493F553-4170-4B22-A6E8-A4C829C68B8A}"/>
          </ac:picMkLst>
        </pc:picChg>
      </pc:sldChg>
      <pc:sldChg chg="addSp delSp modSp new mod">
        <pc:chgData name="Ingar Svingen" userId="531db210-339e-4449-a328-44ea2ec8c6cd" providerId="ADAL" clId="{049E2650-BB80-4C53-9524-F0F4210E0E95}" dt="2022-01-19T13:40:37.574" v="578" actId="14100"/>
        <pc:sldMkLst>
          <pc:docMk/>
          <pc:sldMk cId="182215374" sldId="266"/>
        </pc:sldMkLst>
        <pc:spChg chg="del">
          <ac:chgData name="Ingar Svingen" userId="531db210-339e-4449-a328-44ea2ec8c6cd" providerId="ADAL" clId="{049E2650-BB80-4C53-9524-F0F4210E0E95}" dt="2022-01-19T13:39:16.609" v="567" actId="478"/>
          <ac:spMkLst>
            <pc:docMk/>
            <pc:sldMk cId="182215374" sldId="266"/>
            <ac:spMk id="2" creationId="{2EC355BA-B649-49DD-A522-618742F1CAF9}"/>
          </ac:spMkLst>
        </pc:spChg>
        <pc:spChg chg="del">
          <ac:chgData name="Ingar Svingen" userId="531db210-339e-4449-a328-44ea2ec8c6cd" providerId="ADAL" clId="{049E2650-BB80-4C53-9524-F0F4210E0E95}" dt="2022-01-19T13:39:13.803" v="566" actId="478"/>
          <ac:spMkLst>
            <pc:docMk/>
            <pc:sldMk cId="182215374" sldId="266"/>
            <ac:spMk id="3" creationId="{2A9EE251-29D4-4ED0-B822-DE3644BDB13D}"/>
          </ac:spMkLst>
        </pc:spChg>
        <pc:picChg chg="add del mod">
          <ac:chgData name="Ingar Svingen" userId="531db210-339e-4449-a328-44ea2ec8c6cd" providerId="ADAL" clId="{049E2650-BB80-4C53-9524-F0F4210E0E95}" dt="2022-01-19T13:40:20.615" v="573" actId="478"/>
          <ac:picMkLst>
            <pc:docMk/>
            <pc:sldMk cId="182215374" sldId="266"/>
            <ac:picMk id="5" creationId="{F0A33EF0-F830-4984-B7D6-C7C192E54A6E}"/>
          </ac:picMkLst>
        </pc:picChg>
        <pc:picChg chg="add mod">
          <ac:chgData name="Ingar Svingen" userId="531db210-339e-4449-a328-44ea2ec8c6cd" providerId="ADAL" clId="{049E2650-BB80-4C53-9524-F0F4210E0E95}" dt="2022-01-19T13:40:37.574" v="578" actId="14100"/>
          <ac:picMkLst>
            <pc:docMk/>
            <pc:sldMk cId="182215374" sldId="266"/>
            <ac:picMk id="7" creationId="{C70752C0-827D-4807-B642-83AAE080613F}"/>
          </ac:picMkLst>
        </pc:picChg>
      </pc:sldChg>
      <pc:sldChg chg="addSp delSp modSp new mod">
        <pc:chgData name="Ingar Svingen" userId="531db210-339e-4449-a328-44ea2ec8c6cd" providerId="ADAL" clId="{049E2650-BB80-4C53-9524-F0F4210E0E95}" dt="2022-01-19T13:41:42.074" v="585" actId="1076"/>
        <pc:sldMkLst>
          <pc:docMk/>
          <pc:sldMk cId="1120400556" sldId="267"/>
        </pc:sldMkLst>
        <pc:spChg chg="del">
          <ac:chgData name="Ingar Svingen" userId="531db210-339e-4449-a328-44ea2ec8c6cd" providerId="ADAL" clId="{049E2650-BB80-4C53-9524-F0F4210E0E95}" dt="2022-01-19T13:41:33.350" v="581" actId="478"/>
          <ac:spMkLst>
            <pc:docMk/>
            <pc:sldMk cId="1120400556" sldId="267"/>
            <ac:spMk id="2" creationId="{D7C67201-B1FC-43B0-A93C-72CFC4AE76C5}"/>
          </ac:spMkLst>
        </pc:spChg>
        <pc:spChg chg="del">
          <ac:chgData name="Ingar Svingen" userId="531db210-339e-4449-a328-44ea2ec8c6cd" providerId="ADAL" clId="{049E2650-BB80-4C53-9524-F0F4210E0E95}" dt="2022-01-19T13:41:30.866" v="580" actId="478"/>
          <ac:spMkLst>
            <pc:docMk/>
            <pc:sldMk cId="1120400556" sldId="267"/>
            <ac:spMk id="3" creationId="{1197FD1C-9045-4593-8826-6B46504E926B}"/>
          </ac:spMkLst>
        </pc:spChg>
        <pc:picChg chg="add mod">
          <ac:chgData name="Ingar Svingen" userId="531db210-339e-4449-a328-44ea2ec8c6cd" providerId="ADAL" clId="{049E2650-BB80-4C53-9524-F0F4210E0E95}" dt="2022-01-19T13:41:42.074" v="585" actId="1076"/>
          <ac:picMkLst>
            <pc:docMk/>
            <pc:sldMk cId="1120400556" sldId="267"/>
            <ac:picMk id="5" creationId="{D8680B84-9F0F-46BD-B46A-F08C2AA42BF0}"/>
          </ac:picMkLst>
        </pc:picChg>
      </pc:sldChg>
      <pc:sldChg chg="addSp delSp modSp new mod">
        <pc:chgData name="Ingar Svingen" userId="531db210-339e-4449-a328-44ea2ec8c6cd" providerId="ADAL" clId="{049E2650-BB80-4C53-9524-F0F4210E0E95}" dt="2022-01-19T13:43:35.026" v="686" actId="1076"/>
        <pc:sldMkLst>
          <pc:docMk/>
          <pc:sldMk cId="1255422336" sldId="268"/>
        </pc:sldMkLst>
        <pc:spChg chg="del">
          <ac:chgData name="Ingar Svingen" userId="531db210-339e-4449-a328-44ea2ec8c6cd" providerId="ADAL" clId="{049E2650-BB80-4C53-9524-F0F4210E0E95}" dt="2022-01-19T13:43:28.618" v="683" actId="478"/>
          <ac:spMkLst>
            <pc:docMk/>
            <pc:sldMk cId="1255422336" sldId="268"/>
            <ac:spMk id="2" creationId="{F85305D1-1FCD-4CCA-B923-C0ABE4E0CC99}"/>
          </ac:spMkLst>
        </pc:spChg>
        <pc:spChg chg="mod">
          <ac:chgData name="Ingar Svingen" userId="531db210-339e-4449-a328-44ea2ec8c6cd" providerId="ADAL" clId="{049E2650-BB80-4C53-9524-F0F4210E0E95}" dt="2022-01-19T13:43:25.443" v="682" actId="5793"/>
          <ac:spMkLst>
            <pc:docMk/>
            <pc:sldMk cId="1255422336" sldId="268"/>
            <ac:spMk id="3" creationId="{3A13B729-622F-43C6-85B7-8A982806F8E4}"/>
          </ac:spMkLst>
        </pc:spChg>
        <pc:picChg chg="add mod">
          <ac:chgData name="Ingar Svingen" userId="531db210-339e-4449-a328-44ea2ec8c6cd" providerId="ADAL" clId="{049E2650-BB80-4C53-9524-F0F4210E0E95}" dt="2022-01-19T13:43:35.026" v="686" actId="1076"/>
          <ac:picMkLst>
            <pc:docMk/>
            <pc:sldMk cId="1255422336" sldId="268"/>
            <ac:picMk id="5" creationId="{89274FB7-6573-4800-BAA8-3EF943F4283E}"/>
          </ac:picMkLst>
        </pc:picChg>
      </pc:sldChg>
      <pc:sldChg chg="addSp delSp modSp new mod modAnim">
        <pc:chgData name="Ingar Svingen" userId="531db210-339e-4449-a328-44ea2ec8c6cd" providerId="ADAL" clId="{049E2650-BB80-4C53-9524-F0F4210E0E95}" dt="2022-01-19T13:50:43.260" v="735"/>
        <pc:sldMkLst>
          <pc:docMk/>
          <pc:sldMk cId="548498661" sldId="269"/>
        </pc:sldMkLst>
        <pc:spChg chg="del">
          <ac:chgData name="Ingar Svingen" userId="531db210-339e-4449-a328-44ea2ec8c6cd" providerId="ADAL" clId="{049E2650-BB80-4C53-9524-F0F4210E0E95}" dt="2022-01-19T13:45:42.918" v="696" actId="478"/>
          <ac:spMkLst>
            <pc:docMk/>
            <pc:sldMk cId="548498661" sldId="269"/>
            <ac:spMk id="2" creationId="{1D04EAD3-2845-495A-BE37-CB0B4C87FF82}"/>
          </ac:spMkLst>
        </pc:spChg>
        <pc:spChg chg="mod">
          <ac:chgData name="Ingar Svingen" userId="531db210-339e-4449-a328-44ea2ec8c6cd" providerId="ADAL" clId="{049E2650-BB80-4C53-9524-F0F4210E0E95}" dt="2022-01-19T13:45:37.266" v="695" actId="20577"/>
          <ac:spMkLst>
            <pc:docMk/>
            <pc:sldMk cId="548498661" sldId="269"/>
            <ac:spMk id="3" creationId="{8B73712F-31B8-476B-BB46-5978DE43460A}"/>
          </ac:spMkLst>
        </pc:spChg>
        <pc:spChg chg="add mod">
          <ac:chgData name="Ingar Svingen" userId="531db210-339e-4449-a328-44ea2ec8c6cd" providerId="ADAL" clId="{049E2650-BB80-4C53-9524-F0F4210E0E95}" dt="2022-01-19T13:46:08.641" v="699" actId="20577"/>
          <ac:spMkLst>
            <pc:docMk/>
            <pc:sldMk cId="548498661" sldId="269"/>
            <ac:spMk id="4" creationId="{260B6F1B-1C03-4157-BBA7-4404B9D397D1}"/>
          </ac:spMkLst>
        </pc:spChg>
        <pc:picChg chg="add mod">
          <ac:chgData name="Ingar Svingen" userId="531db210-339e-4449-a328-44ea2ec8c6cd" providerId="ADAL" clId="{049E2650-BB80-4C53-9524-F0F4210E0E95}" dt="2022-01-19T13:49:32.844" v="720" actId="1076"/>
          <ac:picMkLst>
            <pc:docMk/>
            <pc:sldMk cId="548498661" sldId="269"/>
            <ac:picMk id="6" creationId="{D929D190-5B62-4A40-8A54-0B36A45B3B85}"/>
          </ac:picMkLst>
        </pc:picChg>
        <pc:picChg chg="add mod">
          <ac:chgData name="Ingar Svingen" userId="531db210-339e-4449-a328-44ea2ec8c6cd" providerId="ADAL" clId="{049E2650-BB80-4C53-9524-F0F4210E0E95}" dt="2022-01-19T13:49:42.925" v="725" actId="1076"/>
          <ac:picMkLst>
            <pc:docMk/>
            <pc:sldMk cId="548498661" sldId="269"/>
            <ac:picMk id="8" creationId="{909BA6FA-47F8-4717-AC56-CF62282FB64F}"/>
          </ac:picMkLst>
        </pc:picChg>
        <pc:picChg chg="add mod">
          <ac:chgData name="Ingar Svingen" userId="531db210-339e-4449-a328-44ea2ec8c6cd" providerId="ADAL" clId="{049E2650-BB80-4C53-9524-F0F4210E0E95}" dt="2022-01-19T13:49:49.568" v="727" actId="1076"/>
          <ac:picMkLst>
            <pc:docMk/>
            <pc:sldMk cId="548498661" sldId="269"/>
            <ac:picMk id="10" creationId="{28A74384-6E27-405B-A994-DD0DBB7AF98C}"/>
          </ac:picMkLst>
        </pc:picChg>
        <pc:picChg chg="add mod">
          <ac:chgData name="Ingar Svingen" userId="531db210-339e-4449-a328-44ea2ec8c6cd" providerId="ADAL" clId="{049E2650-BB80-4C53-9524-F0F4210E0E95}" dt="2022-01-19T13:50:24.736" v="731" actId="1076"/>
          <ac:picMkLst>
            <pc:docMk/>
            <pc:sldMk cId="548498661" sldId="269"/>
            <ac:picMk id="12" creationId="{1A7F8C8C-98AF-4FB5-BE48-26CFE370A83A}"/>
          </ac:picMkLst>
        </pc:picChg>
      </pc:sldChg>
      <pc:sldChg chg="modSp new mod">
        <pc:chgData name="Ingar Svingen" userId="531db210-339e-4449-a328-44ea2ec8c6cd" providerId="ADAL" clId="{049E2650-BB80-4C53-9524-F0F4210E0E95}" dt="2022-01-19T13:57:22.423" v="1327" actId="20577"/>
        <pc:sldMkLst>
          <pc:docMk/>
          <pc:sldMk cId="266631883" sldId="270"/>
        </pc:sldMkLst>
        <pc:spChg chg="mod">
          <ac:chgData name="Ingar Svingen" userId="531db210-339e-4449-a328-44ea2ec8c6cd" providerId="ADAL" clId="{049E2650-BB80-4C53-9524-F0F4210E0E95}" dt="2022-01-19T13:57:22.423" v="1327" actId="20577"/>
          <ac:spMkLst>
            <pc:docMk/>
            <pc:sldMk cId="266631883" sldId="270"/>
            <ac:spMk id="2" creationId="{8C7404F4-01FF-46B9-9920-88B841B50871}"/>
          </ac:spMkLst>
        </pc:spChg>
        <pc:spChg chg="mod">
          <ac:chgData name="Ingar Svingen" userId="531db210-339e-4449-a328-44ea2ec8c6cd" providerId="ADAL" clId="{049E2650-BB80-4C53-9524-F0F4210E0E95}" dt="2022-01-19T13:53:16.125" v="926" actId="20577"/>
          <ac:spMkLst>
            <pc:docMk/>
            <pc:sldMk cId="266631883" sldId="270"/>
            <ac:spMk id="3" creationId="{627790E9-577E-4B41-87F3-21F0FD1E5F5D}"/>
          </ac:spMkLst>
        </pc:spChg>
      </pc:sldChg>
      <pc:sldChg chg="modSp new mod">
        <pc:chgData name="Ingar Svingen" userId="531db210-339e-4449-a328-44ea2ec8c6cd" providerId="ADAL" clId="{049E2650-BB80-4C53-9524-F0F4210E0E95}" dt="2022-01-19T14:00:04.247" v="1636" actId="20577"/>
        <pc:sldMkLst>
          <pc:docMk/>
          <pc:sldMk cId="526695334" sldId="271"/>
        </pc:sldMkLst>
        <pc:spChg chg="mod">
          <ac:chgData name="Ingar Svingen" userId="531db210-339e-4449-a328-44ea2ec8c6cd" providerId="ADAL" clId="{049E2650-BB80-4C53-9524-F0F4210E0E95}" dt="2022-01-19T14:00:04.247" v="1636" actId="20577"/>
          <ac:spMkLst>
            <pc:docMk/>
            <pc:sldMk cId="526695334" sldId="271"/>
            <ac:spMk id="2" creationId="{936216EB-CF5A-4FA1-9601-8630244139D7}"/>
          </ac:spMkLst>
        </pc:spChg>
        <pc:spChg chg="mod">
          <ac:chgData name="Ingar Svingen" userId="531db210-339e-4449-a328-44ea2ec8c6cd" providerId="ADAL" clId="{049E2650-BB80-4C53-9524-F0F4210E0E95}" dt="2022-01-19T13:57:52.372" v="1334" actId="20577"/>
          <ac:spMkLst>
            <pc:docMk/>
            <pc:sldMk cId="526695334" sldId="271"/>
            <ac:spMk id="3" creationId="{676960EA-2DB4-446C-8AFB-682CBD4AAF76}"/>
          </ac:spMkLst>
        </pc:spChg>
      </pc:sldChg>
      <pc:sldChg chg="addSp delSp modSp new mod">
        <pc:chgData name="Ingar Svingen" userId="531db210-339e-4449-a328-44ea2ec8c6cd" providerId="ADAL" clId="{049E2650-BB80-4C53-9524-F0F4210E0E95}" dt="2022-01-19T14:04:01.821" v="1785" actId="14100"/>
        <pc:sldMkLst>
          <pc:docMk/>
          <pc:sldMk cId="2386767629" sldId="272"/>
        </pc:sldMkLst>
        <pc:spChg chg="del">
          <ac:chgData name="Ingar Svingen" userId="531db210-339e-4449-a328-44ea2ec8c6cd" providerId="ADAL" clId="{049E2650-BB80-4C53-9524-F0F4210E0E95}" dt="2022-01-19T14:01:01.542" v="1781" actId="478"/>
          <ac:spMkLst>
            <pc:docMk/>
            <pc:sldMk cId="2386767629" sldId="272"/>
            <ac:spMk id="2" creationId="{66292022-4B00-4B90-8400-AB3316A122A8}"/>
          </ac:spMkLst>
        </pc:spChg>
        <pc:spChg chg="mod">
          <ac:chgData name="Ingar Svingen" userId="531db210-339e-4449-a328-44ea2ec8c6cd" providerId="ADAL" clId="{049E2650-BB80-4C53-9524-F0F4210E0E95}" dt="2022-01-19T14:00:58.181" v="1780" actId="20577"/>
          <ac:spMkLst>
            <pc:docMk/>
            <pc:sldMk cId="2386767629" sldId="272"/>
            <ac:spMk id="3" creationId="{58E81212-4E01-43F9-80AA-87F5CD166C62}"/>
          </ac:spMkLst>
        </pc:spChg>
        <pc:picChg chg="add mod">
          <ac:chgData name="Ingar Svingen" userId="531db210-339e-4449-a328-44ea2ec8c6cd" providerId="ADAL" clId="{049E2650-BB80-4C53-9524-F0F4210E0E95}" dt="2022-01-19T14:04:01.821" v="1785" actId="14100"/>
          <ac:picMkLst>
            <pc:docMk/>
            <pc:sldMk cId="2386767629" sldId="272"/>
            <ac:picMk id="5" creationId="{FDF09C1D-8871-4C0C-88A3-E9874CBF2652}"/>
          </ac:picMkLst>
        </pc:picChg>
      </pc:sldChg>
      <pc:sldMasterChg chg="delSldLayout">
        <pc:chgData name="Ingar Svingen" userId="531db210-339e-4449-a328-44ea2ec8c6cd" providerId="ADAL" clId="{049E2650-BB80-4C53-9524-F0F4210E0E95}" dt="2022-01-19T13:15:43.946" v="4" actId="2696"/>
        <pc:sldMasterMkLst>
          <pc:docMk/>
          <pc:sldMasterMk cId="1366454221" sldId="2147483698"/>
        </pc:sldMasterMkLst>
        <pc:sldLayoutChg chg="del">
          <pc:chgData name="Ingar Svingen" userId="531db210-339e-4449-a328-44ea2ec8c6cd" providerId="ADAL" clId="{049E2650-BB80-4C53-9524-F0F4210E0E95}" dt="2022-01-19T13:15:43.946" v="4" actId="2696"/>
          <pc:sldLayoutMkLst>
            <pc:docMk/>
            <pc:sldMasterMk cId="1366454221" sldId="2147483698"/>
            <pc:sldLayoutMk cId="4157697738" sldId="2147483773"/>
          </pc:sldLayoutMkLst>
        </pc:sldLayoutChg>
      </pc:sldMasterChg>
    </pc:docChg>
  </pc:docChgLst>
  <pc:docChgLst>
    <pc:chgData name="Ingar Svingen" userId="S::ingar.svingen@hdo.no::531db210-339e-4449-a328-44ea2ec8c6cd" providerId="AD" clId="Web-{00D90601-CB0B-4E49-80BA-847E11910C4C}"/>
    <pc:docChg chg="modSld">
      <pc:chgData name="Ingar Svingen" userId="S::ingar.svingen@hdo.no::531db210-339e-4449-a328-44ea2ec8c6cd" providerId="AD" clId="Web-{00D90601-CB0B-4E49-80BA-847E11910C4C}" dt="2022-01-19T14:18:45.909" v="0" actId="20577"/>
      <pc:docMkLst>
        <pc:docMk/>
      </pc:docMkLst>
      <pc:sldChg chg="modSp">
        <pc:chgData name="Ingar Svingen" userId="S::ingar.svingen@hdo.no::531db210-339e-4449-a328-44ea2ec8c6cd" providerId="AD" clId="Web-{00D90601-CB0B-4E49-80BA-847E11910C4C}" dt="2022-01-19T14:18:45.909" v="0" actId="20577"/>
        <pc:sldMkLst>
          <pc:docMk/>
          <pc:sldMk cId="4019094633" sldId="265"/>
        </pc:sldMkLst>
        <pc:spChg chg="mod">
          <ac:chgData name="Ingar Svingen" userId="S::ingar.svingen@hdo.no::531db210-339e-4449-a328-44ea2ec8c6cd" providerId="AD" clId="Web-{00D90601-CB0B-4E49-80BA-847E11910C4C}" dt="2022-01-19T14:18:45.909" v="0" actId="20577"/>
          <ac:spMkLst>
            <pc:docMk/>
            <pc:sldMk cId="4019094633" sldId="265"/>
            <ac:spMk id="3" creationId="{B35E6DA4-5518-4D1A-9D3B-CA72DE552869}"/>
          </ac:spMkLst>
        </pc:spChg>
      </pc:sldChg>
    </pc:docChg>
  </pc:docChgLst>
  <pc:docChgLst>
    <pc:chgData name="Ingar Svingen" userId="531db210-339e-4449-a328-44ea2ec8c6cd" providerId="ADAL" clId="{9114D47E-503E-408B-A189-0308449D7000}"/>
    <pc:docChg chg="undo custSel addSld delSld modSld">
      <pc:chgData name="Ingar Svingen" userId="531db210-339e-4449-a328-44ea2ec8c6cd" providerId="ADAL" clId="{9114D47E-503E-408B-A189-0308449D7000}" dt="2022-01-22T16:32:23.405" v="2392" actId="2696"/>
      <pc:docMkLst>
        <pc:docMk/>
      </pc:docMkLst>
      <pc:sldChg chg="modSp mod">
        <pc:chgData name="Ingar Svingen" userId="531db210-339e-4449-a328-44ea2ec8c6cd" providerId="ADAL" clId="{9114D47E-503E-408B-A189-0308449D7000}" dt="2022-01-22T16:14:33.959" v="1897" actId="1076"/>
        <pc:sldMkLst>
          <pc:docMk/>
          <pc:sldMk cId="1057882917" sldId="264"/>
        </pc:sldMkLst>
        <pc:spChg chg="mod">
          <ac:chgData name="Ingar Svingen" userId="531db210-339e-4449-a328-44ea2ec8c6cd" providerId="ADAL" clId="{9114D47E-503E-408B-A189-0308449D7000}" dt="2022-01-22T15:43:05.019" v="761" actId="5793"/>
          <ac:spMkLst>
            <pc:docMk/>
            <pc:sldMk cId="1057882917" sldId="264"/>
            <ac:spMk id="2" creationId="{1B50683B-A686-4F00-B267-3EFCE5E5754C}"/>
          </ac:spMkLst>
        </pc:spChg>
        <pc:spChg chg="mod">
          <ac:chgData name="Ingar Svingen" userId="531db210-339e-4449-a328-44ea2ec8c6cd" providerId="ADAL" clId="{9114D47E-503E-408B-A189-0308449D7000}" dt="2022-01-22T16:14:25.810" v="1895" actId="20577"/>
          <ac:spMkLst>
            <pc:docMk/>
            <pc:sldMk cId="1057882917" sldId="264"/>
            <ac:spMk id="4" creationId="{1F35B889-2187-411F-B3BD-2EF4C328E197}"/>
          </ac:spMkLst>
        </pc:spChg>
        <pc:spChg chg="mod">
          <ac:chgData name="Ingar Svingen" userId="531db210-339e-4449-a328-44ea2ec8c6cd" providerId="ADAL" clId="{9114D47E-503E-408B-A189-0308449D7000}" dt="2022-01-22T16:14:31.241" v="1896" actId="1076"/>
          <ac:spMkLst>
            <pc:docMk/>
            <pc:sldMk cId="1057882917" sldId="264"/>
            <ac:spMk id="5" creationId="{AB719686-A543-48AF-915F-EAB2F18FC002}"/>
          </ac:spMkLst>
        </pc:spChg>
        <pc:spChg chg="mod">
          <ac:chgData name="Ingar Svingen" userId="531db210-339e-4449-a328-44ea2ec8c6cd" providerId="ADAL" clId="{9114D47E-503E-408B-A189-0308449D7000}" dt="2022-01-22T16:14:33.959" v="1897" actId="1076"/>
          <ac:spMkLst>
            <pc:docMk/>
            <pc:sldMk cId="1057882917" sldId="264"/>
            <ac:spMk id="6" creationId="{5967DCA1-BB89-40D6-B7F7-82E309E5D069}"/>
          </ac:spMkLst>
        </pc:spChg>
      </pc:sldChg>
      <pc:sldChg chg="delSp mod delAnim modNotesTx">
        <pc:chgData name="Ingar Svingen" userId="531db210-339e-4449-a328-44ea2ec8c6cd" providerId="ADAL" clId="{9114D47E-503E-408B-A189-0308449D7000}" dt="2022-01-22T16:18:00.883" v="2202" actId="20577"/>
        <pc:sldMkLst>
          <pc:docMk/>
          <pc:sldMk cId="4019094633" sldId="265"/>
        </pc:sldMkLst>
        <pc:spChg chg="del">
          <ac:chgData name="Ingar Svingen" userId="531db210-339e-4449-a328-44ea2ec8c6cd" providerId="ADAL" clId="{9114D47E-503E-408B-A189-0308449D7000}" dt="2022-01-22T16:15:59.840" v="1898" actId="478"/>
          <ac:spMkLst>
            <pc:docMk/>
            <pc:sldMk cId="4019094633" sldId="265"/>
            <ac:spMk id="4" creationId="{648A60C9-ECCD-4B58-B2F7-7D261BDDE1AA}"/>
          </ac:spMkLst>
        </pc:spChg>
      </pc:sldChg>
      <pc:sldChg chg="delSp modSp del mod">
        <pc:chgData name="Ingar Svingen" userId="531db210-339e-4449-a328-44ea2ec8c6cd" providerId="ADAL" clId="{9114D47E-503E-408B-A189-0308449D7000}" dt="2022-01-22T15:54:21.706" v="1345" actId="2696"/>
        <pc:sldMkLst>
          <pc:docMk/>
          <pc:sldMk cId="182215374" sldId="266"/>
        </pc:sldMkLst>
        <pc:spChg chg="del">
          <ac:chgData name="Ingar Svingen" userId="531db210-339e-4449-a328-44ea2ec8c6cd" providerId="ADAL" clId="{9114D47E-503E-408B-A189-0308449D7000}" dt="2022-01-22T15:44:13.001" v="763" actId="478"/>
          <ac:spMkLst>
            <pc:docMk/>
            <pc:sldMk cId="182215374" sldId="266"/>
            <ac:spMk id="2" creationId="{7ADA35DA-812A-483E-AA35-5DB3E442AC07}"/>
          </ac:spMkLst>
        </pc:spChg>
        <pc:picChg chg="mod">
          <ac:chgData name="Ingar Svingen" userId="531db210-339e-4449-a328-44ea2ec8c6cd" providerId="ADAL" clId="{9114D47E-503E-408B-A189-0308449D7000}" dt="2022-01-22T15:44:08.236" v="762" actId="1076"/>
          <ac:picMkLst>
            <pc:docMk/>
            <pc:sldMk cId="182215374" sldId="266"/>
            <ac:picMk id="7" creationId="{C70752C0-827D-4807-B642-83AAE080613F}"/>
          </ac:picMkLst>
        </pc:picChg>
      </pc:sldChg>
      <pc:sldChg chg="del modNotesTx">
        <pc:chgData name="Ingar Svingen" userId="531db210-339e-4449-a328-44ea2ec8c6cd" providerId="ADAL" clId="{9114D47E-503E-408B-A189-0308449D7000}" dt="2022-01-22T15:58:21.645" v="1632" actId="2696"/>
        <pc:sldMkLst>
          <pc:docMk/>
          <pc:sldMk cId="1120400556" sldId="267"/>
        </pc:sldMkLst>
      </pc:sldChg>
      <pc:sldChg chg="del">
        <pc:chgData name="Ingar Svingen" userId="531db210-339e-4449-a328-44ea2ec8c6cd" providerId="ADAL" clId="{9114D47E-503E-408B-A189-0308449D7000}" dt="2022-01-20T06:58:13.353" v="471" actId="2696"/>
        <pc:sldMkLst>
          <pc:docMk/>
          <pc:sldMk cId="1255422336" sldId="268"/>
        </pc:sldMkLst>
      </pc:sldChg>
      <pc:sldChg chg="delSp modSp mod delAnim modNotesTx">
        <pc:chgData name="Ingar Svingen" userId="531db210-339e-4449-a328-44ea2ec8c6cd" providerId="ADAL" clId="{9114D47E-503E-408B-A189-0308449D7000}" dt="2022-01-22T16:25:07.851" v="2313" actId="1076"/>
        <pc:sldMkLst>
          <pc:docMk/>
          <pc:sldMk cId="548498661" sldId="269"/>
        </pc:sldMkLst>
        <pc:spChg chg="del">
          <ac:chgData name="Ingar Svingen" userId="531db210-339e-4449-a328-44ea2ec8c6cd" providerId="ADAL" clId="{9114D47E-503E-408B-A189-0308449D7000}" dt="2022-01-22T16:21:04.302" v="2203" actId="478"/>
          <ac:spMkLst>
            <pc:docMk/>
            <pc:sldMk cId="548498661" sldId="269"/>
            <ac:spMk id="4" creationId="{260B6F1B-1C03-4157-BBA7-4404B9D397D1}"/>
          </ac:spMkLst>
        </pc:spChg>
        <pc:picChg chg="mod">
          <ac:chgData name="Ingar Svingen" userId="531db210-339e-4449-a328-44ea2ec8c6cd" providerId="ADAL" clId="{9114D47E-503E-408B-A189-0308449D7000}" dt="2022-01-22T16:25:07.851" v="2313" actId="1076"/>
          <ac:picMkLst>
            <pc:docMk/>
            <pc:sldMk cId="548498661" sldId="269"/>
            <ac:picMk id="12" creationId="{1A7F8C8C-98AF-4FB5-BE48-26CFE370A83A}"/>
          </ac:picMkLst>
        </pc:picChg>
      </pc:sldChg>
      <pc:sldChg chg="modSp mod">
        <pc:chgData name="Ingar Svingen" userId="531db210-339e-4449-a328-44ea2ec8c6cd" providerId="ADAL" clId="{9114D47E-503E-408B-A189-0308449D7000}" dt="2022-01-22T16:27:08.370" v="2336" actId="20577"/>
        <pc:sldMkLst>
          <pc:docMk/>
          <pc:sldMk cId="266631883" sldId="270"/>
        </pc:sldMkLst>
        <pc:spChg chg="mod">
          <ac:chgData name="Ingar Svingen" userId="531db210-339e-4449-a328-44ea2ec8c6cd" providerId="ADAL" clId="{9114D47E-503E-408B-A189-0308449D7000}" dt="2022-01-22T16:27:08.370" v="2336" actId="20577"/>
          <ac:spMkLst>
            <pc:docMk/>
            <pc:sldMk cId="266631883" sldId="270"/>
            <ac:spMk id="2" creationId="{8C7404F4-01FF-46B9-9920-88B841B50871}"/>
          </ac:spMkLst>
        </pc:spChg>
      </pc:sldChg>
      <pc:sldChg chg="addSp delSp modSp mod modAnim modNotesTx">
        <pc:chgData name="Ingar Svingen" userId="531db210-339e-4449-a328-44ea2ec8c6cd" providerId="ADAL" clId="{9114D47E-503E-408B-A189-0308449D7000}" dt="2022-01-22T16:10:03.104" v="1830"/>
        <pc:sldMkLst>
          <pc:docMk/>
          <pc:sldMk cId="2386767629" sldId="272"/>
        </pc:sldMkLst>
        <pc:spChg chg="mod">
          <ac:chgData name="Ingar Svingen" userId="531db210-339e-4449-a328-44ea2ec8c6cd" providerId="ADAL" clId="{9114D47E-503E-408B-A189-0308449D7000}" dt="2022-01-22T16:09:15.836" v="1823" actId="1076"/>
          <ac:spMkLst>
            <pc:docMk/>
            <pc:sldMk cId="2386767629" sldId="272"/>
            <ac:spMk id="3" creationId="{58E81212-4E01-43F9-80AA-87F5CD166C62}"/>
          </ac:spMkLst>
        </pc:spChg>
        <pc:picChg chg="add mod ord">
          <ac:chgData name="Ingar Svingen" userId="531db210-339e-4449-a328-44ea2ec8c6cd" providerId="ADAL" clId="{9114D47E-503E-408B-A189-0308449D7000}" dt="2022-01-22T16:07:30.362" v="1804" actId="1076"/>
          <ac:picMkLst>
            <pc:docMk/>
            <pc:sldMk cId="2386767629" sldId="272"/>
            <ac:picMk id="4" creationId="{8F5096FE-2343-4923-BA9D-9A2A3440BDC2}"/>
          </ac:picMkLst>
        </pc:picChg>
        <pc:picChg chg="mod">
          <ac:chgData name="Ingar Svingen" userId="531db210-339e-4449-a328-44ea2ec8c6cd" providerId="ADAL" clId="{9114D47E-503E-408B-A189-0308449D7000}" dt="2022-01-22T16:08:50.522" v="1817" actId="1076"/>
          <ac:picMkLst>
            <pc:docMk/>
            <pc:sldMk cId="2386767629" sldId="272"/>
            <ac:picMk id="5" creationId="{FDF09C1D-8871-4C0C-88A3-E9874CBF2652}"/>
          </ac:picMkLst>
        </pc:picChg>
        <pc:picChg chg="add mod ord">
          <ac:chgData name="Ingar Svingen" userId="531db210-339e-4449-a328-44ea2ec8c6cd" providerId="ADAL" clId="{9114D47E-503E-408B-A189-0308449D7000}" dt="2022-01-22T16:09:22.203" v="1824" actId="1076"/>
          <ac:picMkLst>
            <pc:docMk/>
            <pc:sldMk cId="2386767629" sldId="272"/>
            <ac:picMk id="7" creationId="{FE6292C2-CE51-46ED-9251-4C5D4097CB3D}"/>
          </ac:picMkLst>
        </pc:picChg>
        <pc:cxnChg chg="add del">
          <ac:chgData name="Ingar Svingen" userId="531db210-339e-4449-a328-44ea2ec8c6cd" providerId="ADAL" clId="{9114D47E-503E-408B-A189-0308449D7000}" dt="2022-01-22T16:06:35.668" v="1770" actId="478"/>
          <ac:cxnSpMkLst>
            <pc:docMk/>
            <pc:sldMk cId="2386767629" sldId="272"/>
            <ac:cxnSpMk id="9" creationId="{E45B034C-E9F3-4C14-AA34-21F942D8C9B0}"/>
          </ac:cxnSpMkLst>
        </pc:cxnChg>
      </pc:sldChg>
      <pc:sldChg chg="addSp delSp modSp new mod modAnim modNotesTx">
        <pc:chgData name="Ingar Svingen" userId="531db210-339e-4449-a328-44ea2ec8c6cd" providerId="ADAL" clId="{9114D47E-503E-408B-A189-0308449D7000}" dt="2022-01-22T16:25:52.215" v="2316" actId="1076"/>
        <pc:sldMkLst>
          <pc:docMk/>
          <pc:sldMk cId="2115149794" sldId="273"/>
        </pc:sldMkLst>
        <pc:spChg chg="del">
          <ac:chgData name="Ingar Svingen" userId="531db210-339e-4449-a328-44ea2ec8c6cd" providerId="ADAL" clId="{9114D47E-503E-408B-A189-0308449D7000}" dt="2022-01-20T07:00:17.082" v="533" actId="478"/>
          <ac:spMkLst>
            <pc:docMk/>
            <pc:sldMk cId="2115149794" sldId="273"/>
            <ac:spMk id="2" creationId="{B2B15965-879D-4974-9DE4-A9F7BE8D1B9A}"/>
          </ac:spMkLst>
        </pc:spChg>
        <pc:spChg chg="mod">
          <ac:chgData name="Ingar Svingen" userId="531db210-339e-4449-a328-44ea2ec8c6cd" providerId="ADAL" clId="{9114D47E-503E-408B-A189-0308449D7000}" dt="2022-01-20T07:00:14.278" v="532" actId="20577"/>
          <ac:spMkLst>
            <pc:docMk/>
            <pc:sldMk cId="2115149794" sldId="273"/>
            <ac:spMk id="3" creationId="{BD46FDCE-B4A0-4C18-AFE0-AD14F836A8E5}"/>
          </ac:spMkLst>
        </pc:spChg>
        <pc:spChg chg="add del">
          <ac:chgData name="Ingar Svingen" userId="531db210-339e-4449-a328-44ea2ec8c6cd" providerId="ADAL" clId="{9114D47E-503E-408B-A189-0308449D7000}" dt="2022-01-20T07:02:08.666" v="630" actId="22"/>
          <ac:spMkLst>
            <pc:docMk/>
            <pc:sldMk cId="2115149794" sldId="273"/>
            <ac:spMk id="5" creationId="{45F7B7A5-9213-4885-ABE2-6748EBF1793E}"/>
          </ac:spMkLst>
        </pc:spChg>
        <pc:picChg chg="add mod">
          <ac:chgData name="Ingar Svingen" userId="531db210-339e-4449-a328-44ea2ec8c6cd" providerId="ADAL" clId="{9114D47E-503E-408B-A189-0308449D7000}" dt="2022-01-22T16:25:45.311" v="2314" actId="1076"/>
          <ac:picMkLst>
            <pc:docMk/>
            <pc:sldMk cId="2115149794" sldId="273"/>
            <ac:picMk id="7" creationId="{CBAA1B93-EDA7-49DC-A523-B7C468DFA827}"/>
          </ac:picMkLst>
        </pc:picChg>
        <pc:picChg chg="add mod">
          <ac:chgData name="Ingar Svingen" userId="531db210-339e-4449-a328-44ea2ec8c6cd" providerId="ADAL" clId="{9114D47E-503E-408B-A189-0308449D7000}" dt="2022-01-22T16:25:48.887" v="2315" actId="1076"/>
          <ac:picMkLst>
            <pc:docMk/>
            <pc:sldMk cId="2115149794" sldId="273"/>
            <ac:picMk id="9" creationId="{126E9A37-1D19-4B02-BE3F-EEB24E439287}"/>
          </ac:picMkLst>
        </pc:picChg>
        <pc:picChg chg="add mod">
          <ac:chgData name="Ingar Svingen" userId="531db210-339e-4449-a328-44ea2ec8c6cd" providerId="ADAL" clId="{9114D47E-503E-408B-A189-0308449D7000}" dt="2022-01-22T16:25:52.215" v="2316" actId="1076"/>
          <ac:picMkLst>
            <pc:docMk/>
            <pc:sldMk cId="2115149794" sldId="273"/>
            <ac:picMk id="11" creationId="{F28D97A3-E3F8-4D30-8EAB-E21821A657CB}"/>
          </ac:picMkLst>
        </pc:picChg>
      </pc:sldChg>
      <pc:sldChg chg="addSp delSp modSp new mod modAnim modNotesTx">
        <pc:chgData name="Ingar Svingen" userId="531db210-339e-4449-a328-44ea2ec8c6cd" providerId="ADAL" clId="{9114D47E-503E-408B-A189-0308449D7000}" dt="2022-01-22T16:00:14.327" v="1754"/>
        <pc:sldMkLst>
          <pc:docMk/>
          <pc:sldMk cId="2434176628" sldId="274"/>
        </pc:sldMkLst>
        <pc:spChg chg="del">
          <ac:chgData name="Ingar Svingen" userId="531db210-339e-4449-a328-44ea2ec8c6cd" providerId="ADAL" clId="{9114D47E-503E-408B-A189-0308449D7000}" dt="2022-01-22T15:47:08.067" v="787" actId="26606"/>
          <ac:spMkLst>
            <pc:docMk/>
            <pc:sldMk cId="2434176628" sldId="274"/>
            <ac:spMk id="2" creationId="{2E2094A7-BAC2-4B88-BE7C-7CBCA6F46919}"/>
          </ac:spMkLst>
        </pc:spChg>
        <pc:spChg chg="mod ord">
          <ac:chgData name="Ingar Svingen" userId="531db210-339e-4449-a328-44ea2ec8c6cd" providerId="ADAL" clId="{9114D47E-503E-408B-A189-0308449D7000}" dt="2022-01-22T15:47:51.740" v="796" actId="20577"/>
          <ac:spMkLst>
            <pc:docMk/>
            <pc:sldMk cId="2434176628" sldId="274"/>
            <ac:spMk id="3" creationId="{B0792A7C-12DF-45D2-8CF4-214E9CF1AA33}"/>
          </ac:spMkLst>
        </pc:spChg>
        <pc:spChg chg="add mod">
          <ac:chgData name="Ingar Svingen" userId="531db210-339e-4449-a328-44ea2ec8c6cd" providerId="ADAL" clId="{9114D47E-503E-408B-A189-0308449D7000}" dt="2022-01-22T15:48:36.211" v="901" actId="20577"/>
          <ac:spMkLst>
            <pc:docMk/>
            <pc:sldMk cId="2434176628" sldId="274"/>
            <ac:spMk id="5" creationId="{32262942-3B41-4AE5-AB51-620F254BE8B6}"/>
          </ac:spMkLst>
        </pc:spChg>
        <pc:spChg chg="add mod">
          <ac:chgData name="Ingar Svingen" userId="531db210-339e-4449-a328-44ea2ec8c6cd" providerId="ADAL" clId="{9114D47E-503E-408B-A189-0308449D7000}" dt="2022-01-22T15:59:49.368" v="1749" actId="1076"/>
          <ac:spMkLst>
            <pc:docMk/>
            <pc:sldMk cId="2434176628" sldId="274"/>
            <ac:spMk id="6" creationId="{95C39DF2-EFFA-4775-8EE9-51D222921301}"/>
          </ac:spMkLst>
        </pc:spChg>
        <pc:spChg chg="add mod">
          <ac:chgData name="Ingar Svingen" userId="531db210-339e-4449-a328-44ea2ec8c6cd" providerId="ADAL" clId="{9114D47E-503E-408B-A189-0308449D7000}" dt="2022-01-22T15:52:27.232" v="1278" actId="1076"/>
          <ac:spMkLst>
            <pc:docMk/>
            <pc:sldMk cId="2434176628" sldId="274"/>
            <ac:spMk id="7" creationId="{3FEA7B35-633A-4617-AC54-B4461D6E0D40}"/>
          </ac:spMkLst>
        </pc:spChg>
        <pc:spChg chg="add mod">
          <ac:chgData name="Ingar Svingen" userId="531db210-339e-4449-a328-44ea2ec8c6cd" providerId="ADAL" clId="{9114D47E-503E-408B-A189-0308449D7000}" dt="2022-01-22T15:59:52.548" v="1750" actId="1076"/>
          <ac:spMkLst>
            <pc:docMk/>
            <pc:sldMk cId="2434176628" sldId="274"/>
            <ac:spMk id="8" creationId="{C7069436-77DB-4F67-9802-38E4DF38BA5E}"/>
          </ac:spMkLst>
        </pc:spChg>
        <pc:spChg chg="add mod">
          <ac:chgData name="Ingar Svingen" userId="531db210-339e-4449-a328-44ea2ec8c6cd" providerId="ADAL" clId="{9114D47E-503E-408B-A189-0308449D7000}" dt="2022-01-22T15:59:44.842" v="1748" actId="20577"/>
          <ac:spMkLst>
            <pc:docMk/>
            <pc:sldMk cId="2434176628" sldId="274"/>
            <ac:spMk id="9" creationId="{F7E0C8CC-73DB-4142-B9BF-967CCBB10286}"/>
          </ac:spMkLst>
        </pc:spChg>
        <pc:picChg chg="add mod modCrop">
          <ac:chgData name="Ingar Svingen" userId="531db210-339e-4449-a328-44ea2ec8c6cd" providerId="ADAL" clId="{9114D47E-503E-408B-A189-0308449D7000}" dt="2022-01-22T15:47:29.592" v="792" actId="1076"/>
          <ac:picMkLst>
            <pc:docMk/>
            <pc:sldMk cId="2434176628" sldId="274"/>
            <ac:picMk id="4" creationId="{4394E5AD-EC88-481C-9E3A-5947F5A88BF0}"/>
          </ac:picMkLst>
        </pc:picChg>
      </pc:sldChg>
      <pc:sldChg chg="modSp new del mod">
        <pc:chgData name="Ingar Svingen" userId="531db210-339e-4449-a328-44ea2ec8c6cd" providerId="ADAL" clId="{9114D47E-503E-408B-A189-0308449D7000}" dt="2022-01-22T16:32:23.405" v="2392" actId="2696"/>
        <pc:sldMkLst>
          <pc:docMk/>
          <pc:sldMk cId="522689821" sldId="275"/>
        </pc:sldMkLst>
        <pc:spChg chg="mod">
          <ac:chgData name="Ingar Svingen" userId="531db210-339e-4449-a328-44ea2ec8c6cd" providerId="ADAL" clId="{9114D47E-503E-408B-A189-0308449D7000}" dt="2022-01-22T16:29:47.732" v="2391" actId="20577"/>
          <ac:spMkLst>
            <pc:docMk/>
            <pc:sldMk cId="522689821" sldId="275"/>
            <ac:spMk id="2" creationId="{A885B7C6-CFA5-4E44-91DC-A230012E0AB4}"/>
          </ac:spMkLst>
        </pc:spChg>
        <pc:spChg chg="mod">
          <ac:chgData name="Ingar Svingen" userId="531db210-339e-4449-a328-44ea2ec8c6cd" providerId="ADAL" clId="{9114D47E-503E-408B-A189-0308449D7000}" dt="2022-01-22T16:29:31.480" v="2350" actId="20577"/>
          <ac:spMkLst>
            <pc:docMk/>
            <pc:sldMk cId="522689821" sldId="275"/>
            <ac:spMk id="3" creationId="{88683D11-DA95-417C-8C3C-548A7661124A}"/>
          </ac:spMkLst>
        </pc:spChg>
      </pc:sldChg>
    </pc:docChg>
  </pc:docChgLst>
  <pc:docChgLst>
    <pc:chgData name="Ingar Svingen" userId="S::ingar.svingen@hdo.no::531db210-339e-4449-a328-44ea2ec8c6cd" providerId="AD" clId="Web-{CE400CAA-5377-4EED-B928-DF0E90F43266}"/>
    <pc:docChg chg="modSld">
      <pc:chgData name="Ingar Svingen" userId="S::ingar.svingen@hdo.no::531db210-339e-4449-a328-44ea2ec8c6cd" providerId="AD" clId="Web-{CE400CAA-5377-4EED-B928-DF0E90F43266}" dt="2022-01-22T15:41:55.457" v="0"/>
      <pc:docMkLst>
        <pc:docMk/>
      </pc:docMkLst>
      <pc:sldChg chg="delSp">
        <pc:chgData name="Ingar Svingen" userId="S::ingar.svingen@hdo.no::531db210-339e-4449-a328-44ea2ec8c6cd" providerId="AD" clId="Web-{CE400CAA-5377-4EED-B928-DF0E90F43266}" dt="2022-01-22T15:41:55.457" v="0"/>
        <pc:sldMkLst>
          <pc:docMk/>
          <pc:sldMk cId="397046776" sldId="263"/>
        </pc:sldMkLst>
        <pc:spChg chg="del">
          <ac:chgData name="Ingar Svingen" userId="S::ingar.svingen@hdo.no::531db210-339e-4449-a328-44ea2ec8c6cd" providerId="AD" clId="Web-{CE400CAA-5377-4EED-B928-DF0E90F43266}" dt="2022-01-22T15:41:55.457" v="0"/>
          <ac:spMkLst>
            <pc:docMk/>
            <pc:sldMk cId="397046776" sldId="263"/>
            <ac:spMk id="3" creationId="{E102AD57-3C55-4854-9E42-4298457FF2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AEBED-841C-430D-9BDD-C9D6762C116F}" type="datetimeFigureOut">
              <a:rPr lang="nb-NO" smtClean="0"/>
              <a:t>22.01.2022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7AFB2-1152-4A25-B443-040286C84E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3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HDO benytter tjenestedesign som et av flere virkemiddel for å sikre brukermedvirkning</a:t>
            </a:r>
          </a:p>
          <a:p>
            <a:r>
              <a:rPr lang="nb-NO" dirty="0"/>
              <a:t>Tjenestedesign er ikke noe bare vi tenker på eller noe bare vi har tatt i bruk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AFB2-1152-4A25-B443-040286C84E5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186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Brukerinvolvering med bruk av referansegrupper, slik vi bl.a. har sett i prosjektene KAK og kart og oppdrag legevaktssentraler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AFB2-1152-4A25-B443-040286C84E5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406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Metoder og verktøy velges ut fra formål og problemstillingen man står ovenfor, velger fra en verktøykasse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AFB2-1152-4A25-B443-040286C84E5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509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Arbeid sammen med legevaktssentraler i workshops og intervjuer har tatt frem: visualisert arbeidsflyt, funksjonelle behov, hvordan dette passer inn med totalen av systemer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AFB2-1152-4A25-B443-040286C84E5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44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Verdi så tidlig som mulig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AFB2-1152-4A25-B443-040286C84E5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58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08965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7F0C846F-E2B8-43B9-9537-B555F9BDC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20" name="Plassholder for bunntekst 4">
            <a:extLst>
              <a:ext uri="{FF2B5EF4-FFF2-40B4-BE49-F238E27FC236}">
                <a16:creationId xmlns:a16="http://schemas.microsoft.com/office/drawing/2014/main" id="{5A329A3B-CAAE-4A76-9EC0-900CE9070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21" name="Plassholder for lysbildenummer 5">
            <a:extLst>
              <a:ext uri="{FF2B5EF4-FFF2-40B4-BE49-F238E27FC236}">
                <a16:creationId xmlns:a16="http://schemas.microsoft.com/office/drawing/2014/main" id="{246F21D0-2469-4C41-95AF-27759C15D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B4121A5C-E5A6-4D16-BD7B-C4D91974A1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9F82DBEC-12DA-4B92-96AB-A3CB4C001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7F134C94-78FA-4B9D-AEDF-24838F4A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64827"/>
            <a:ext cx="10515600" cy="1064173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6B3D7BD-9439-49F9-A2A8-5169F5FF7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6E590AE-0D90-4D1D-8247-9632F101D4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7394" y="0"/>
            <a:ext cx="599091" cy="188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D87747-4510-413E-9786-CFBD4B3C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682"/>
            <a:ext cx="4114800" cy="124466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D81815-80DE-4A67-8165-85DE034B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03683"/>
            <a:ext cx="6172200" cy="5140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0B593-DC6C-4625-9974-505C9FCD6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7440"/>
            <a:ext cx="4114800" cy="3767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F8AF4D-4781-4E68-916B-1A8B0B18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CF7D-255F-436D-9748-3CD38906D863}" type="datetimeFigureOut">
              <a:rPr lang="nb-NO" smtClean="0"/>
              <a:t>22.01.2022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5FF20F3-22CE-433D-B8BF-3D8CA3F3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FD56173-A93A-4AB0-9033-ABAA10F1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A047-D1DD-4259-9065-2DF2EBC0D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12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949F791-C582-45E3-8943-390075A52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55254"/>
            <a:ext cx="8141138" cy="392391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B4121A5C-E5A6-4D16-BD7B-C4D91974A1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4" cy="36512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9F82DBEC-12DA-4B92-96AB-A3CB4C0016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31" y="6461227"/>
            <a:ext cx="555738" cy="1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1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08965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7F134C94-78FA-4B9D-AEDF-24838F4A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64827"/>
            <a:ext cx="10515600" cy="1064173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6B3D7BD-9439-49F9-A2A8-5169F5FF7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6E590AE-0D90-4D1D-8247-9632F101D4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7394" y="0"/>
            <a:ext cx="599091" cy="188944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01243DD1-BDD8-454D-B878-A663F83C5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3C80EB37-375A-49AD-86C2-218C89692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16" name="Plassholder for bunntekst 4">
            <a:extLst>
              <a:ext uri="{FF2B5EF4-FFF2-40B4-BE49-F238E27FC236}">
                <a16:creationId xmlns:a16="http://schemas.microsoft.com/office/drawing/2014/main" id="{981F3962-DBA4-4664-995F-FD77ACE70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6CE9A3D5-D575-4F0F-9F38-538389C5CE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649727D-2C0A-4EC1-AC25-0E92D8A3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02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2131AD4-B3DC-44B7-B24B-6276A9315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4"/>
          <a:stretch/>
        </p:blipFill>
        <p:spPr>
          <a:xfrm rot="10800000">
            <a:off x="11788006" y="0"/>
            <a:ext cx="599091" cy="1081246"/>
          </a:xfrm>
          <a:prstGeom prst="rect">
            <a:avLst/>
          </a:prstGeom>
        </p:spPr>
      </p:pic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76BC7A21-7018-4247-849F-A4E053370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6"/>
            <a:ext cx="10515600" cy="38231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D9681E88-72C0-4B62-8F2E-BBA0309C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E8CE8FAB-30FD-4074-9F3E-61E70952D5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40211BB2-2956-4C9A-8D98-C558932E7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673420A3-4198-402B-9F8B-4A45C9949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09EA8E2-55E1-43B8-872A-4D9496D75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AC23E7A0-8FA1-4C27-AD6A-C1EA4FE1A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27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D5CCFDB-2F0F-478B-A3BD-9216F1965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892054D1-4E2D-4404-8596-9D35DEA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52C29CDC-69C7-44AE-90C4-77D2BE4C84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D715097-C12C-4638-A9FA-53015019D2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CC339F3C-AEBF-4B46-8F2D-D11F527A9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D94A897E-602F-4411-823F-5808FB8D6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18192A8-FF7D-4D39-98A2-9692294426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1AD0AA0-CDC5-4FF7-BC83-E7DE993B9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8296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2">
            <a:extLst>
              <a:ext uri="{FF2B5EF4-FFF2-40B4-BE49-F238E27FC236}">
                <a16:creationId xmlns:a16="http://schemas.microsoft.com/office/drawing/2014/main" id="{50F92FA4-8155-40EC-81FE-3FD4D5EB5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333295"/>
            <a:ext cx="12192000" cy="3811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3" name="Plassholder for tittel 1">
            <a:extLst>
              <a:ext uri="{FF2B5EF4-FFF2-40B4-BE49-F238E27FC236}">
                <a16:creationId xmlns:a16="http://schemas.microsoft.com/office/drawing/2014/main" id="{39F82295-9224-40FE-A063-2070E030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C067C50-9D4B-4974-92E2-8D944256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42B5DA0-4BEC-4448-B794-D587C9CB7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DDF9EC16-EA10-4797-BEA0-0C15AC79B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361149B-A9CD-4E96-8A6C-3EFD4602D8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02C17ED6-AEB3-4383-860A-1D75A9045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520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67C35F-8E16-414A-A6DF-664A3365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566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F88CB21-8BD4-4621-BEB3-F4F0D91A6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821510" cy="5157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D79D8E1-BB9F-429A-9B12-A2903FFC83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2544024"/>
            <a:ext cx="3932238" cy="36005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452A6A7-425A-42BA-A7DF-D73EE1956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5" r="38047"/>
          <a:stretch/>
        </p:blipFill>
        <p:spPr>
          <a:xfrm rot="5400000" flipH="1">
            <a:off x="236537" y="5542953"/>
            <a:ext cx="365126" cy="838200"/>
          </a:xfrm>
          <a:prstGeom prst="rect">
            <a:avLst/>
          </a:prstGeom>
        </p:spPr>
      </p:pic>
      <p:sp>
        <p:nvSpPr>
          <p:cNvPr id="20" name="Plassholder for dato 3">
            <a:extLst>
              <a:ext uri="{FF2B5EF4-FFF2-40B4-BE49-F238E27FC236}">
                <a16:creationId xmlns:a16="http://schemas.microsoft.com/office/drawing/2014/main" id="{3247AFEE-7042-4A5A-BCE3-B9C76ADF9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21" name="Plassholder for bunntekst 4">
            <a:extLst>
              <a:ext uri="{FF2B5EF4-FFF2-40B4-BE49-F238E27FC236}">
                <a16:creationId xmlns:a16="http://schemas.microsoft.com/office/drawing/2014/main" id="{643157A0-8517-41A4-9FA5-1522F1F8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8C12A091-EE12-42F1-9267-EEF6131D0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748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466C6D69-189C-4C4E-9331-84365B6A9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3112F9E-6068-4CEC-B068-23DC0B52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AE125C0-7146-41C4-A9EA-ADC065CB9A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7" name="Plassholder for dato 3">
            <a:extLst>
              <a:ext uri="{FF2B5EF4-FFF2-40B4-BE49-F238E27FC236}">
                <a16:creationId xmlns:a16="http://schemas.microsoft.com/office/drawing/2014/main" id="{8C604F8C-68C0-4BA6-8BAA-E94ED2F3A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170FA84B-98D6-44F0-B4F8-53DFED16D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31631C4-7B2D-48E4-8576-B5F5ACDC4C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B3CAD5D9-CB5B-4681-B1C4-D9DAEAAEF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9168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EF7FED-50FC-44D8-B84F-17783CDB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9521416" cy="118487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4B7B88-070E-4762-9F51-54D1E9C2F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33295"/>
            <a:ext cx="9521415" cy="381132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515492F-44A2-4CAA-8F28-48A3E8DC22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62289" y="0"/>
            <a:ext cx="599091" cy="1889441"/>
          </a:xfrm>
          <a:prstGeom prst="rect">
            <a:avLst/>
          </a:prstGeom>
        </p:spPr>
      </p:pic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DEA05FF-68D6-4F05-8C35-B8CEABE2C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747B4EA4-CF43-4EA9-95F1-C0E50DE90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90547FF8-B65F-4D24-818D-6995C6A7B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303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135950-FDFB-4C8B-B54C-9BE52D0EC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33295"/>
            <a:ext cx="5157787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2178ED-5FF8-4502-99D6-7ECA8E3BF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87445"/>
            <a:ext cx="5157787" cy="30571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6262DC9-EC87-4D09-85BD-D30ECD5DF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33295"/>
            <a:ext cx="5183188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5D1E74D-3629-47D8-88CB-2FBE59BDB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87445"/>
            <a:ext cx="5183188" cy="30571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4C77CD-0EA7-4C21-B372-F798882B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87D9028-7D35-46B1-8E59-57996C75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7A6D6883-357A-4259-A783-7AFF22C5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7E3DDED6-56AF-4C79-B17E-78B69293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11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2131AD4-B3DC-44B7-B24B-6276A9315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4"/>
          <a:stretch/>
        </p:blipFill>
        <p:spPr>
          <a:xfrm rot="10800000">
            <a:off x="11788006" y="0"/>
            <a:ext cx="599091" cy="1081246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9054F705-BC7E-4BC3-BAF7-EA923EB3B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FE96F992-66E6-4ACD-9112-2BF5DE1FB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D5FB2F1-F487-41B2-A816-2816F226E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D625EB0E-BFB5-479E-A5C4-22D0133DF3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8B52A1AD-2259-4ED8-817C-5CF02C6C44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76BC7A21-7018-4247-849F-A4E053370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6"/>
            <a:ext cx="10515600" cy="38231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D9681E88-72C0-4B62-8F2E-BBA0309C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81125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52BC08AC-68C8-4BDB-A226-A5428D9CD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36C3108-CFBD-45E5-A7D5-D9E077D1A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C406557D-D41E-4F0C-93E2-F30D71646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9771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D87747-4510-413E-9786-CFBD4B3C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682"/>
            <a:ext cx="4114800" cy="124466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D81815-80DE-4A67-8165-85DE034B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03683"/>
            <a:ext cx="6172200" cy="5140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0B593-DC6C-4625-9974-505C9FCD6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7440"/>
            <a:ext cx="4114800" cy="3767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64D6FCDF-5B95-406C-ABD3-962C8E4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2B359FD-706B-4D55-B193-12401AD6F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2E20B959-1965-4040-A27E-3546EED6B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961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949F791-C582-45E3-8943-390075A52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55254"/>
            <a:ext cx="8141138" cy="392391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B4121A5C-E5A6-4D16-BD7B-C4D91974A1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4" cy="36512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BC3948D-7DCF-479D-98AB-44F2D6EE53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3" y="6356350"/>
            <a:ext cx="150918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19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08965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7F134C94-78FA-4B9D-AEDF-24838F4A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64827"/>
            <a:ext cx="10515600" cy="1064173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6B3D7BD-9439-49F9-A2A8-5169F5FF7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6E590AE-0D90-4D1D-8247-9632F101D4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7394" y="0"/>
            <a:ext cx="599091" cy="188944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01243DD1-BDD8-454D-B878-A663F83C5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6" name="Plassholder for bunntekst 4">
            <a:extLst>
              <a:ext uri="{FF2B5EF4-FFF2-40B4-BE49-F238E27FC236}">
                <a16:creationId xmlns:a16="http://schemas.microsoft.com/office/drawing/2014/main" id="{981F3962-DBA4-4664-995F-FD77ACE70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649727D-2C0A-4EC1-AC25-0E92D8A3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BF20E760-9F3D-42F9-9FA5-3700E2C6F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F644789B-15D5-4CD4-AE0A-A5F7DBBEE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25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2131AD4-B3DC-44B7-B24B-6276A9315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4"/>
          <a:stretch/>
        </p:blipFill>
        <p:spPr>
          <a:xfrm rot="10800000">
            <a:off x="11788006" y="0"/>
            <a:ext cx="599091" cy="1081246"/>
          </a:xfrm>
          <a:prstGeom prst="rect">
            <a:avLst/>
          </a:prstGeom>
        </p:spPr>
      </p:pic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76BC7A21-7018-4247-849F-A4E053370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6"/>
            <a:ext cx="10515600" cy="38231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D9681E88-72C0-4B62-8F2E-BBA0309C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E8CE8FAB-30FD-4074-9F3E-61E70952D5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673420A3-4198-402B-9F8B-4A45C9949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AC23E7A0-8FA1-4C27-AD6A-C1EA4FE1A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3FEAD425-706A-4442-BF09-06FF219E0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712DD5C-0219-4105-8516-614624FB8E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5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D5CCFDB-2F0F-478B-A3BD-9216F1965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892054D1-4E2D-4404-8596-9D35DEA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52C29CDC-69C7-44AE-90C4-77D2BE4C84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D715097-C12C-4638-A9FA-53015019D2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D94A897E-602F-4411-823F-5808FB8D6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1AD0AA0-CDC5-4FF7-BC83-E7DE993B9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8" name="Plassholder for dato 3">
            <a:extLst>
              <a:ext uri="{FF2B5EF4-FFF2-40B4-BE49-F238E27FC236}">
                <a16:creationId xmlns:a16="http://schemas.microsoft.com/office/drawing/2014/main" id="{A0E3D0EB-4087-4B2C-AC80-D352DAC92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0C9FBC52-3F6B-480C-BFD2-8D5BEAD216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77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2">
            <a:extLst>
              <a:ext uri="{FF2B5EF4-FFF2-40B4-BE49-F238E27FC236}">
                <a16:creationId xmlns:a16="http://schemas.microsoft.com/office/drawing/2014/main" id="{50F92FA4-8155-40EC-81FE-3FD4D5EB5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333295"/>
            <a:ext cx="12192000" cy="3811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3" name="Plassholder for tittel 1">
            <a:extLst>
              <a:ext uri="{FF2B5EF4-FFF2-40B4-BE49-F238E27FC236}">
                <a16:creationId xmlns:a16="http://schemas.microsoft.com/office/drawing/2014/main" id="{39F82295-9224-40FE-A063-2070E030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C067C50-9D4B-4974-92E2-8D944256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DDF9EC16-EA10-4797-BEA0-0C15AC79B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02C17ED6-AEB3-4383-860A-1D75A9045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4CF27F1A-A98E-4D92-A72F-64D6DC727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F5C53106-AB43-4648-A83F-C6F1DA9802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86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67C35F-8E16-414A-A6DF-664A3365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566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F88CB21-8BD4-4621-BEB3-F4F0D91A6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821510" cy="5157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D79D8E1-BB9F-429A-9B12-A2903FFC83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2544024"/>
            <a:ext cx="3932238" cy="36005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452A6A7-425A-42BA-A7DF-D73EE1956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5" r="38047"/>
          <a:stretch/>
        </p:blipFill>
        <p:spPr>
          <a:xfrm rot="5400000" flipH="1">
            <a:off x="236537" y="5542953"/>
            <a:ext cx="365126" cy="838200"/>
          </a:xfrm>
          <a:prstGeom prst="rect">
            <a:avLst/>
          </a:prstGeom>
        </p:spPr>
      </p:pic>
      <p:sp>
        <p:nvSpPr>
          <p:cNvPr id="21" name="Plassholder for bunntekst 4">
            <a:extLst>
              <a:ext uri="{FF2B5EF4-FFF2-40B4-BE49-F238E27FC236}">
                <a16:creationId xmlns:a16="http://schemas.microsoft.com/office/drawing/2014/main" id="{643157A0-8517-41A4-9FA5-1522F1F8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8C12A091-EE12-42F1-9267-EEF6131D0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0774FE0F-F6B2-4638-91CC-0B51ABEB6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670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466C6D69-189C-4C4E-9331-84365B6A9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3112F9E-6068-4CEC-B068-23DC0B52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AE125C0-7146-41C4-A9EA-ADC065CB9A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170FA84B-98D6-44F0-B4F8-53DFED16D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B3CAD5D9-CB5B-4681-B1C4-D9DAEAAEF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B6B116DA-EF42-403D-A1D2-B02D6FB79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0079829-FD60-42B0-945E-9627C4575A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18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EF7FED-50FC-44D8-B84F-17783CDB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9521416" cy="118487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4B7B88-070E-4762-9F51-54D1E9C2F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33295"/>
            <a:ext cx="9521415" cy="381132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515492F-44A2-4CAA-8F28-48A3E8DC22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62289" y="0"/>
            <a:ext cx="599091" cy="1889441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747B4EA4-CF43-4EA9-95F1-C0E50DE90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90547FF8-B65F-4D24-818D-6995C6A7B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3898CDC-2617-4048-AA58-5E7F6E9AD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95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D5CCFDB-2F0F-478B-A3BD-9216F1965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8" name="Plassholder for dato 3">
            <a:extLst>
              <a:ext uri="{FF2B5EF4-FFF2-40B4-BE49-F238E27FC236}">
                <a16:creationId xmlns:a16="http://schemas.microsoft.com/office/drawing/2014/main" id="{E9A2EB2D-367A-476F-9F7D-0B9B94109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19" name="Plassholder for bunntekst 4">
            <a:extLst>
              <a:ext uri="{FF2B5EF4-FFF2-40B4-BE49-F238E27FC236}">
                <a16:creationId xmlns:a16="http://schemas.microsoft.com/office/drawing/2014/main" id="{09D72F63-836E-4524-B3C6-851999DBF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72679498-FBB6-406E-9D5F-4C350CF05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D668A43F-3285-4D9D-B01A-214EEB513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369BB7A-1908-4B87-A187-AD618BD72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892054D1-4E2D-4404-8596-9D35DEA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52C29CDC-69C7-44AE-90C4-77D2BE4C84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96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135950-FDFB-4C8B-B54C-9BE52D0EC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33295"/>
            <a:ext cx="5157787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2178ED-5FF8-4502-99D6-7ECA8E3BF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87445"/>
            <a:ext cx="5157787" cy="30571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6262DC9-EC87-4D09-85BD-D30ECD5DF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33295"/>
            <a:ext cx="5183188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5D1E74D-3629-47D8-88CB-2FBE59BDB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87445"/>
            <a:ext cx="5183188" cy="30571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4C77CD-0EA7-4C21-B372-F798882B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7A6D6883-357A-4259-A783-7AFF22C5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7E3DDED6-56AF-4C79-B17E-78B69293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F5F410FE-026E-40D8-9E04-6CA13E54028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220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36C3108-CFBD-45E5-A7D5-D9E077D1A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C406557D-D41E-4F0C-93E2-F30D71646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945B953-58A1-48D6-8A88-8005D31B6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223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D87747-4510-413E-9786-CFBD4B3C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682"/>
            <a:ext cx="4114800" cy="124466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D81815-80DE-4A67-8165-85DE034B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03683"/>
            <a:ext cx="6172200" cy="5140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0B593-DC6C-4625-9974-505C9FCD6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7440"/>
            <a:ext cx="4114800" cy="3767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2B359FD-706B-4D55-B193-12401AD6F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2E20B959-1965-4040-A27E-3546EED6B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CB486FAD-787D-4360-898A-5F0A1FD59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7490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949F791-C582-45E3-8943-390075A52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55254"/>
            <a:ext cx="8141138" cy="392391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B4121A5C-E5A6-4D16-BD7B-C4D91974A1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4" cy="36512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DA00072-CCCA-4488-818E-A85B4AD58BE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0239"/>
            <a:ext cx="1527967" cy="3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1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1C615B4C-D6D4-4F5C-9ADE-D557B3689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16" name="Plassholder for bunntekst 4">
            <a:extLst>
              <a:ext uri="{FF2B5EF4-FFF2-40B4-BE49-F238E27FC236}">
                <a16:creationId xmlns:a16="http://schemas.microsoft.com/office/drawing/2014/main" id="{15BA3F0A-A323-45CB-824A-61A34835A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32A72F8-4A63-4EF4-9E64-850CF48F3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EA760F17-707D-41E0-91A8-EF6D0E3B30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ABAE22CA-7538-48A7-A5FE-645676BF4D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  <p:sp>
        <p:nvSpPr>
          <p:cNvPr id="20" name="Plassholder for bilde 2">
            <a:extLst>
              <a:ext uri="{FF2B5EF4-FFF2-40B4-BE49-F238E27FC236}">
                <a16:creationId xmlns:a16="http://schemas.microsoft.com/office/drawing/2014/main" id="{50F92FA4-8155-40EC-81FE-3FD4D5EB5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333295"/>
            <a:ext cx="12192000" cy="3811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3" name="Plassholder for tittel 1">
            <a:extLst>
              <a:ext uri="{FF2B5EF4-FFF2-40B4-BE49-F238E27FC236}">
                <a16:creationId xmlns:a16="http://schemas.microsoft.com/office/drawing/2014/main" id="{39F82295-9224-40FE-A063-2070E030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45041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67C35F-8E16-414A-A6DF-664A3365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566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F88CB21-8BD4-4621-BEB3-F4F0D91A6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821510" cy="5157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D79D8E1-BB9F-429A-9B12-A2903FFC83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2544024"/>
            <a:ext cx="3932238" cy="36005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452A6A7-425A-42BA-A7DF-D73EE1956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5" r="38047"/>
          <a:stretch/>
        </p:blipFill>
        <p:spPr>
          <a:xfrm rot="5400000" flipH="1">
            <a:off x="236537" y="5542953"/>
            <a:ext cx="365126" cy="838200"/>
          </a:xfrm>
          <a:prstGeom prst="rect">
            <a:avLst/>
          </a:prstGeom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C6419DEB-680A-4E7A-B21F-C4893538C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E00068DB-CA33-4956-9D91-D70473C15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C848E3-84DD-4D06-B19F-E7193CECB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69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466C6D69-189C-4C4E-9331-84365B6A9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D1E97AF8-5198-4C59-89E9-947F5869B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4281A747-31A4-4F53-9B7E-C0573BBED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725CCF8A-F836-4C67-BA2E-BE00B54E1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201C97D-39ED-452E-A1F9-8FF008C0AF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13940FDF-F9B2-4E01-B54D-C2E8C1D58C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3112F9E-6068-4CEC-B068-23DC0B52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2238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EF7FED-50FC-44D8-B84F-17783CDB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9521416" cy="118487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4B7B88-070E-4762-9F51-54D1E9C2F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33295"/>
            <a:ext cx="9521415" cy="381132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515492F-44A2-4CAA-8F28-48A3E8DC22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62289" y="0"/>
            <a:ext cx="599091" cy="1889441"/>
          </a:xfrm>
          <a:prstGeom prst="rect">
            <a:avLst/>
          </a:prstGeom>
        </p:spPr>
      </p:pic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E37B37A1-9506-43A0-A80D-9C566D2EE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F936C6A3-90D8-4A3D-A81E-A5DF0710E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6B30BD0-D891-471D-A1B7-5BCBC5B90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813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135950-FDFB-4C8B-B54C-9BE52D0EC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33295"/>
            <a:ext cx="5157787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2178ED-5FF8-4502-99D6-7ECA8E3BF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87445"/>
            <a:ext cx="5157787" cy="30571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6262DC9-EC87-4D09-85BD-D30ECD5DF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33295"/>
            <a:ext cx="5183188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5D1E74D-3629-47D8-88CB-2FBE59BDB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87445"/>
            <a:ext cx="5183188" cy="30571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5A88693-12AB-4F89-8796-E2350E9D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CF7D-255F-436D-9748-3CD38906D863}" type="datetimeFigureOut">
              <a:rPr lang="nb-NO" smtClean="0"/>
              <a:t>22.01.2022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BA84CD9-2C33-44C4-A209-38C566DC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A5ACF60-6492-4703-BD95-93778B9E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A047-D1DD-4259-9065-2DF2EBC0D071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4C77CD-0EA7-4C21-B372-F798882B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7112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A226DEA-E757-40B0-AA59-9742D58A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CF7D-255F-436D-9748-3CD38906D863}" type="datetimeFigureOut">
              <a:rPr lang="nb-NO" smtClean="0"/>
              <a:t>22.01.2022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DBBDCF8-EE9B-47F9-A606-C56CB403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CBDF5F-3899-4CCB-886D-63D23519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A047-D1DD-4259-9065-2DF2EBC0D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51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6DC0809-A71C-4E2D-959A-E37E9A22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791C63-CA0A-4C74-AB43-787B4CDE5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3296"/>
            <a:ext cx="10515600" cy="3878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66A5EB-DFF4-4AF4-963E-E89E79B15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40B645-9A60-4817-95B6-30CAF683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96A040-8038-4CBD-ADF9-84194A51D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528DC2-E8C9-4082-B8ED-9D39E5769F8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1D1668E-36BD-4F79-AAB4-5F80CFD5989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5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28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28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28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28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6DC0809-A71C-4E2D-959A-E37E9A22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791C63-CA0A-4C74-AB43-787B4CDE5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3296"/>
            <a:ext cx="10515600" cy="3878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528DC2-E8C9-4082-B8ED-9D39E5769F8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8E8C9587-F31D-4D37-BDFA-97A131845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37079341-E133-469C-A630-BCBA1E56B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F2FC1494-3A46-405B-B1F1-1F75DEBF45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C2638AA0-C1D1-403E-AE4D-2A52B241A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85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28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28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28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28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6DC0809-A71C-4E2D-959A-E37E9A22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791C63-CA0A-4C74-AB43-787B4CDE5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3296"/>
            <a:ext cx="10515600" cy="3878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528DC2-E8C9-4082-B8ED-9D39E5769F8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8E8C9587-F31D-4D37-BDFA-97A131845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22.01.2022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37079341-E133-469C-A630-BCBA1E56B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C2638AA0-C1D1-403E-AE4D-2A52B241A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AC5C7CE-5AD8-43F1-9BE8-869855C585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3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28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28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28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28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8A63C7-F478-4758-88B6-CC1A68471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Brukerinvolvering i HDO</a:t>
            </a:r>
          </a:p>
        </p:txBody>
      </p:sp>
    </p:spTree>
    <p:extLst>
      <p:ext uri="{BB962C8B-B14F-4D97-AF65-F5344CB8AC3E}">
        <p14:creationId xmlns:p14="http://schemas.microsoft.com/office/powerpoint/2010/main" val="39704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B50683B-A686-4F00-B267-3EFCE5E57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6"/>
            <a:ext cx="10515600" cy="1437426"/>
          </a:xfrm>
        </p:spPr>
        <p:txBody>
          <a:bodyPr/>
          <a:lstStyle/>
          <a:p>
            <a:pPr marL="0" lvl="0" indent="0">
              <a:spcBef>
                <a:spcPts val="200"/>
              </a:spcBef>
              <a:spcAft>
                <a:spcPts val="800"/>
              </a:spcAft>
              <a:buNone/>
            </a:pPr>
            <a:r>
              <a:rPr lang="nb-NO" sz="1800" b="1" dirty="0">
                <a:solidFill>
                  <a:srgbClr val="00328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Brukermedvirkning</a:t>
            </a:r>
          </a:p>
          <a:p>
            <a:pPr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Foretaket må påse at det er etablert systemer for innhenting av pasienters og andre brukeres erfaring og synspunkter der dette er relevan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...........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1797F7C-52CE-45F4-A824-A5BD320C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Felles styringsbudskap til de felleseide helseforetakene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F35B889-2187-411F-B3BD-2EF4C328E197}"/>
              </a:ext>
            </a:extLst>
          </p:cNvPr>
          <p:cNvSpPr txBox="1"/>
          <p:nvPr/>
        </p:nvSpPr>
        <p:spPr>
          <a:xfrm>
            <a:off x="612742" y="4006392"/>
            <a:ext cx="3881319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Forstå hva som er viktig for våre kunder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B719686-A543-48AF-915F-EAB2F18FC002}"/>
              </a:ext>
            </a:extLst>
          </p:cNvPr>
          <p:cNvSpPr txBox="1"/>
          <p:nvPr/>
        </p:nvSpPr>
        <p:spPr>
          <a:xfrm>
            <a:off x="4601851" y="4620820"/>
            <a:ext cx="2308581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Også fremtidige behov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967DCA1-BB89-40D6-B7F7-82E309E5D069}"/>
              </a:ext>
            </a:extLst>
          </p:cNvPr>
          <p:cNvSpPr txBox="1"/>
          <p:nvPr/>
        </p:nvSpPr>
        <p:spPr>
          <a:xfrm>
            <a:off x="6910432" y="5206970"/>
            <a:ext cx="1463029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b-NO"/>
              <a:t>Bruker i fokus</a:t>
            </a:r>
          </a:p>
        </p:txBody>
      </p:sp>
    </p:spTree>
    <p:extLst>
      <p:ext uri="{BB962C8B-B14F-4D97-AF65-F5344CB8AC3E}">
        <p14:creationId xmlns:p14="http://schemas.microsoft.com/office/powerpoint/2010/main" val="10578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35E6DA4-5518-4D1A-9D3B-CA72DE55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Tjenestedesign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F730C43-BB83-40C0-A5FA-38A2865B2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17" y="2124258"/>
            <a:ext cx="5497390" cy="41807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A0925D8-CEA8-4929-BD1C-40F71A736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724" y="1727416"/>
            <a:ext cx="6237857" cy="50387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493F553-4170-4B22-A6E8-A4C829C68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051" y="1517526"/>
            <a:ext cx="4249132" cy="53404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1909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394E5AD-EC88-481C-9E3A-5947F5A8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57" t="14284"/>
          <a:stretch/>
        </p:blipFill>
        <p:spPr>
          <a:xfrm>
            <a:off x="7209816" y="1799453"/>
            <a:ext cx="4143984" cy="4322468"/>
          </a:xfrm>
          <a:prstGeom prst="rect">
            <a:avLst/>
          </a:prstGeom>
          <a:noFill/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B0792A7C-12DF-45D2-8CF4-214E9CF1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</p:spPr>
        <p:txBody>
          <a:bodyPr anchor="t">
            <a:normAutofit/>
          </a:bodyPr>
          <a:lstStyle/>
          <a:p>
            <a:r>
              <a:rPr lang="nb-NO" dirty="0"/>
              <a:t>Hva er tjenestedesign 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2262942-3B41-4AE5-AB51-620F254BE8B6}"/>
              </a:ext>
            </a:extLst>
          </p:cNvPr>
          <p:cNvSpPr txBox="1"/>
          <p:nvPr/>
        </p:nvSpPr>
        <p:spPr>
          <a:xfrm>
            <a:off x="408460" y="2207690"/>
            <a:ext cx="3737370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Ser tjenestene fra et brukerperspektiv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C39DF2-EFFA-4775-8EE9-51D222921301}"/>
              </a:ext>
            </a:extLst>
          </p:cNvPr>
          <p:cNvSpPr txBox="1"/>
          <p:nvPr/>
        </p:nvSpPr>
        <p:spPr>
          <a:xfrm>
            <a:off x="408456" y="3738778"/>
            <a:ext cx="6595455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Involverer brukeren i et kreativt samarbeid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FEA7B35-633A-4617-AC54-B4461D6E0D40}"/>
              </a:ext>
            </a:extLst>
          </p:cNvPr>
          <p:cNvSpPr txBox="1"/>
          <p:nvPr/>
        </p:nvSpPr>
        <p:spPr>
          <a:xfrm>
            <a:off x="408460" y="2682390"/>
            <a:ext cx="6595455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Med fokus på forbedring og utvikling av tjenester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7069436-77DB-4F67-9802-38E4DF38BA5E}"/>
              </a:ext>
            </a:extLst>
          </p:cNvPr>
          <p:cNvSpPr txBox="1"/>
          <p:nvPr/>
        </p:nvSpPr>
        <p:spPr>
          <a:xfrm>
            <a:off x="408456" y="4238388"/>
            <a:ext cx="6595455" cy="65062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Slik at opplevelsen av tjenestene oppfattes som sammenhengende og med høy kvalitet 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7E0C8CC-73DB-4142-B9BF-967CCBB10286}"/>
              </a:ext>
            </a:extLst>
          </p:cNvPr>
          <p:cNvSpPr txBox="1"/>
          <p:nvPr/>
        </p:nvSpPr>
        <p:spPr>
          <a:xfrm>
            <a:off x="408456" y="3210584"/>
            <a:ext cx="6595455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Ved bruk av en rekke teknikker og stor grad av visualisering</a:t>
            </a:r>
          </a:p>
        </p:txBody>
      </p:sp>
    </p:spTree>
    <p:extLst>
      <p:ext uri="{BB962C8B-B14F-4D97-AF65-F5344CB8AC3E}">
        <p14:creationId xmlns:p14="http://schemas.microsoft.com/office/powerpoint/2010/main" val="24341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B73712F-31B8-476B-BB46-5978DE43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Hvordan?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929D190-5B62-4A40-8A54-0B36A45B3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9" y="2449243"/>
            <a:ext cx="6497425" cy="31228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09BA6FA-47F8-4717-AC56-CF62282FB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173" y="2587951"/>
            <a:ext cx="6955109" cy="3456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8A74384-6E27-405B-A994-DD0DBB7AF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778" y="2594004"/>
            <a:ext cx="6955109" cy="35924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A7F8C8C-98AF-4FB5-BE48-26CFE370A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779" y="2587951"/>
            <a:ext cx="7513587" cy="38812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4849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D46FDCE-B4A0-4C18-AFE0-AD14F836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Eksempel – kart og oppdragshåndtering legevaktssentraler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BAA1B93-EDA7-49DC-A523-B7C468DFA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19" y="2394366"/>
            <a:ext cx="6525638" cy="36071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26E9A37-1D19-4B02-BE3F-EEB24E439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471" y="2858570"/>
            <a:ext cx="6752730" cy="36071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28D97A3-E3F8-4D30-8EAB-E21821A65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401" y="3174363"/>
            <a:ext cx="6917280" cy="3423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1514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C7404F4-01FF-46B9-9920-88B841B50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Så langt stort sett i oppstarten av nye tjenester eller nye kartlegginger</a:t>
            </a:r>
          </a:p>
          <a:p>
            <a:pPr lvl="1"/>
            <a:r>
              <a:rPr lang="nb-NO" dirty="0"/>
              <a:t>KAK</a:t>
            </a:r>
          </a:p>
          <a:p>
            <a:pPr lvl="1"/>
            <a:r>
              <a:rPr lang="nb-NO" dirty="0"/>
              <a:t>Tekstbasert nødkommunikasjon</a:t>
            </a:r>
          </a:p>
          <a:p>
            <a:pPr lvl="1"/>
            <a:r>
              <a:rPr lang="nb-NO" dirty="0"/>
              <a:t>Kart og oppdragsløsning for legevaktssentraler</a:t>
            </a:r>
          </a:p>
          <a:p>
            <a:pPr lvl="1"/>
            <a:r>
              <a:rPr lang="nb-NO" dirty="0"/>
              <a:t>Nasjonal tolketjeneste for den samiske befolkningen</a:t>
            </a:r>
          </a:p>
          <a:p>
            <a:pPr lvl="1"/>
            <a:r>
              <a:rPr lang="nb-NO" dirty="0"/>
              <a:t>Interne støttesystemer</a:t>
            </a:r>
          </a:p>
          <a:p>
            <a:r>
              <a:rPr lang="nb-NO" dirty="0"/>
              <a:t>men på sikt en naturlig del av hvordan alle tjenester utvikles og forvaltes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27790E9-577E-4B41-87F3-21F0FD1E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Hvor benyttes tjenestedesign i HDO</a:t>
            </a:r>
          </a:p>
        </p:txBody>
      </p:sp>
    </p:spTree>
    <p:extLst>
      <p:ext uri="{BB962C8B-B14F-4D97-AF65-F5344CB8AC3E}">
        <p14:creationId xmlns:p14="http://schemas.microsoft.com/office/powerpoint/2010/main" val="26663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F5096FE-2343-4923-BA9D-9A2A3440B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268" y="4523683"/>
            <a:ext cx="8305800" cy="16002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E6292C2-CE51-46ED-9251-4C5D4097C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353" y="2886915"/>
            <a:ext cx="8382000" cy="1714500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58E81212-4E01-43F9-80AA-87F5CD16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1" y="607620"/>
            <a:ext cx="10515600" cy="1184876"/>
          </a:xfrm>
        </p:spPr>
        <p:txBody>
          <a:bodyPr>
            <a:normAutofit fontScale="90000"/>
          </a:bodyPr>
          <a:lstStyle/>
          <a:p>
            <a:r>
              <a:rPr lang="nb-NO" dirty="0"/>
              <a:t>Kobles mot smidig arbeidsform i utvikling og forvaltning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DF09C1D-8871-4C0C-88A3-E9874CBF2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36613">
            <a:off x="1262587" y="3118828"/>
            <a:ext cx="8577733" cy="12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6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36216EB-CF5A-4FA1-9601-863024413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Brukerdrevet utvikling og forvaltning av våre tjenester</a:t>
            </a:r>
          </a:p>
          <a:p>
            <a:r>
              <a:rPr lang="nb-NO"/>
              <a:t>Økt endringstakt</a:t>
            </a:r>
          </a:p>
          <a:p>
            <a:r>
              <a:rPr lang="nb-NO"/>
              <a:t>Økt verdi for eiere og kunder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76960EA-2DB4-446C-8AFB-682CBD4A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Effekt</a:t>
            </a:r>
          </a:p>
        </p:txBody>
      </p:sp>
    </p:spTree>
    <p:extLst>
      <p:ext uri="{BB962C8B-B14F-4D97-AF65-F5344CB8AC3E}">
        <p14:creationId xmlns:p14="http://schemas.microsoft.com/office/powerpoint/2010/main" val="52669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entlig">
  <a:themeElements>
    <a:clrScheme name="Egendefinert 2">
      <a:dk1>
        <a:srgbClr val="000000"/>
      </a:dk1>
      <a:lt1>
        <a:srgbClr val="FFFFFF"/>
      </a:lt1>
      <a:dk2>
        <a:srgbClr val="003283"/>
      </a:dk2>
      <a:lt2>
        <a:srgbClr val="FFFFFF"/>
      </a:lt2>
      <a:accent1>
        <a:srgbClr val="ABB7B2"/>
      </a:accent1>
      <a:accent2>
        <a:srgbClr val="2CB5B5"/>
      </a:accent2>
      <a:accent3>
        <a:srgbClr val="AFCA0B"/>
      </a:accent3>
      <a:accent4>
        <a:srgbClr val="FFCE00"/>
      </a:accent4>
      <a:accent5>
        <a:srgbClr val="ED7004"/>
      </a:accent5>
      <a:accent6>
        <a:srgbClr val="9F579E"/>
      </a:accent6>
      <a:hlink>
        <a:srgbClr val="E3A610"/>
      </a:hlink>
      <a:folHlink>
        <a:srgbClr val="81A9E1"/>
      </a:folHlink>
    </a:clrScheme>
    <a:fontScheme name="H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DO" id="{A8E26917-F927-46E9-B180-4287215CFC1F}" vid="{F9C91DC5-D794-4D4B-80E5-DE623C550267}"/>
    </a:ext>
  </a:extLst>
</a:theme>
</file>

<file path=ppt/theme/theme2.xml><?xml version="1.0" encoding="utf-8"?>
<a:theme xmlns:a="http://schemas.openxmlformats.org/drawingml/2006/main" name="Unntatt offentligheten klassifisert intern">
  <a:themeElements>
    <a:clrScheme name="HDO">
      <a:dk1>
        <a:srgbClr val="000000"/>
      </a:dk1>
      <a:lt1>
        <a:sysClr val="window" lastClr="FFFFFF"/>
      </a:lt1>
      <a:dk2>
        <a:srgbClr val="003283"/>
      </a:dk2>
      <a:lt2>
        <a:srgbClr val="FFFFFF"/>
      </a:lt2>
      <a:accent1>
        <a:srgbClr val="ABB7B2"/>
      </a:accent1>
      <a:accent2>
        <a:srgbClr val="2CB5B5"/>
      </a:accent2>
      <a:accent3>
        <a:srgbClr val="AFCA0B"/>
      </a:accent3>
      <a:accent4>
        <a:srgbClr val="FFCE00"/>
      </a:accent4>
      <a:accent5>
        <a:srgbClr val="ED7004"/>
      </a:accent5>
      <a:accent6>
        <a:srgbClr val="9F579E"/>
      </a:accent6>
      <a:hlink>
        <a:srgbClr val="E3A610"/>
      </a:hlink>
      <a:folHlink>
        <a:srgbClr val="81A9E1"/>
      </a:folHlink>
    </a:clrScheme>
    <a:fontScheme name="H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DO" id="{A8E26917-F927-46E9-B180-4287215CFC1F}" vid="{F9C91DC5-D794-4D4B-80E5-DE623C550267}"/>
    </a:ext>
  </a:extLst>
</a:theme>
</file>

<file path=ppt/theme/theme3.xml><?xml version="1.0" encoding="utf-8"?>
<a:theme xmlns:a="http://schemas.openxmlformats.org/drawingml/2006/main" name="Unntatt offentligheten klassifisert fortrolig">
  <a:themeElements>
    <a:clrScheme name="HDO">
      <a:dk1>
        <a:srgbClr val="000000"/>
      </a:dk1>
      <a:lt1>
        <a:sysClr val="window" lastClr="FFFFFF"/>
      </a:lt1>
      <a:dk2>
        <a:srgbClr val="003283"/>
      </a:dk2>
      <a:lt2>
        <a:srgbClr val="FFFFFF"/>
      </a:lt2>
      <a:accent1>
        <a:srgbClr val="ABB7B2"/>
      </a:accent1>
      <a:accent2>
        <a:srgbClr val="2CB5B5"/>
      </a:accent2>
      <a:accent3>
        <a:srgbClr val="AFCA0B"/>
      </a:accent3>
      <a:accent4>
        <a:srgbClr val="FFCE00"/>
      </a:accent4>
      <a:accent5>
        <a:srgbClr val="ED7004"/>
      </a:accent5>
      <a:accent6>
        <a:srgbClr val="9F579E"/>
      </a:accent6>
      <a:hlink>
        <a:srgbClr val="E3A610"/>
      </a:hlink>
      <a:folHlink>
        <a:srgbClr val="81A9E1"/>
      </a:folHlink>
    </a:clrScheme>
    <a:fontScheme name="H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DO" id="{A8E26917-F927-46E9-B180-4287215CFC1F}" vid="{F9C91DC5-D794-4D4B-80E5-DE623C550267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73198B1DB5384EAD1693A75E5B781D" ma:contentTypeVersion="15" ma:contentTypeDescription="Opprett et nytt dokument." ma:contentTypeScope="" ma:versionID="5ed5671cda2cb46f2a445bf49aa30948">
  <xsd:schema xmlns:xsd="http://www.w3.org/2001/XMLSchema" xmlns:xs="http://www.w3.org/2001/XMLSchema" xmlns:p="http://schemas.microsoft.com/office/2006/metadata/properties" xmlns:ns1="http://schemas.microsoft.com/sharepoint/v3" xmlns:ns2="da90fb1e-9177-4a23-a31f-b8eee991303f" targetNamespace="http://schemas.microsoft.com/office/2006/metadata/properties" ma:root="true" ma:fieldsID="eefa0b50cb10af86d861aa25a58566a3" ns1:_="" ns2:_="">
    <xsd:import namespace="http://schemas.microsoft.com/sharepoint/v3"/>
    <xsd:import namespace="da90fb1e-9177-4a23-a31f-b8eee991303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0fb1e-9177-4a23-a31f-b8eee991303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3a32f64b-c13c-4341-a027-bd1c2b2ea868}" ma:internalName="TaxCatchAll" ma:showField="CatchAllData" ma:web="da90fb1e-9177-4a23-a31f-b8eee9913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3a32f64b-c13c-4341-a027-bd1c2b2ea868}" ma:internalName="TaxCatchAllLabel" ma:readOnly="true" ma:showField="CatchAllDataLabel" ma:web="da90fb1e-9177-4a23-a31f-b8eee9913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NSPRollUpIngress xmlns="da90fb1e-9177-4a23-a31f-b8eee991303f" xsi:nil="true"/>
    <TaxKeywordTaxHTField xmlns="da90fb1e-9177-4a23-a31f-b8eee991303f">
      <Terms xmlns="http://schemas.microsoft.com/office/infopath/2007/PartnerControls"/>
    </TaxKeywordTaxHTField>
    <PublishingExpirationDate xmlns="http://schemas.microsoft.com/sharepoint/v3" xsi:nil="true"/>
    <PublishingStartDate xmlns="http://schemas.microsoft.com/sharepoint/v3" xsi:nil="true"/>
    <TaxCatchAll xmlns="da90fb1e-9177-4a23-a31f-b8eee991303f"/>
  </documentManagement>
</p:properties>
</file>

<file path=customXml/itemProps1.xml><?xml version="1.0" encoding="utf-8"?>
<ds:datastoreItem xmlns:ds="http://schemas.openxmlformats.org/officeDocument/2006/customXml" ds:itemID="{589ADD81-4136-40E3-BFCB-25F3E1702DF0}"/>
</file>

<file path=customXml/itemProps2.xml><?xml version="1.0" encoding="utf-8"?>
<ds:datastoreItem xmlns:ds="http://schemas.openxmlformats.org/officeDocument/2006/customXml" ds:itemID="{4287CBFA-6DCB-4D6A-B6E5-73E9C444608A}"/>
</file>

<file path=customXml/itemProps3.xml><?xml version="1.0" encoding="utf-8"?>
<ds:datastoreItem xmlns:ds="http://schemas.openxmlformats.org/officeDocument/2006/customXml" ds:itemID="{4812B181-2293-41B4-8A26-F710189406A2}"/>
</file>

<file path=docProps/app.xml><?xml version="1.0" encoding="utf-8"?>
<Properties xmlns="http://schemas.openxmlformats.org/officeDocument/2006/extended-properties" xmlns:vt="http://schemas.openxmlformats.org/officeDocument/2006/docPropsVTypes">
  <Template>HDO mal</Template>
  <TotalTime>0</TotalTime>
  <Words>275</Words>
  <Application>Microsoft Office PowerPoint</Application>
  <PresentationFormat>Widescreen</PresentationFormat>
  <Paragraphs>40</Paragraphs>
  <Slides>9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Offentlig</vt:lpstr>
      <vt:lpstr>Unntatt offentligheten klassifisert intern</vt:lpstr>
      <vt:lpstr>Unntatt offentligheten klassifisert fortrolig</vt:lpstr>
      <vt:lpstr>Brukerinvolvering i HDO</vt:lpstr>
      <vt:lpstr>Felles styringsbudskap til de felleseide helseforetakene</vt:lpstr>
      <vt:lpstr>Tjenestedesign</vt:lpstr>
      <vt:lpstr>Hva er tjenestedesign ?</vt:lpstr>
      <vt:lpstr>Hvordan?</vt:lpstr>
      <vt:lpstr>Eksempel – kart og oppdragshåndtering legevaktssentraler</vt:lpstr>
      <vt:lpstr>Hvor benyttes tjenestedesign i HDO</vt:lpstr>
      <vt:lpstr>Kobles mot smidig arbeidsform i utvikling og forvaltning</vt:lpstr>
      <vt:lpstr>Effekt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simen Gulliksen</dc:creator>
  <cp:keywords>_£Bilde</cp:keywords>
  <cp:lastModifiedBy>Ingar Svingen</cp:lastModifiedBy>
  <cp:revision>1</cp:revision>
  <dcterms:created xsi:type="dcterms:W3CDTF">2019-01-24T08:17:29Z</dcterms:created>
  <dcterms:modified xsi:type="dcterms:W3CDTF">2022-01-22T16:32:25Z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0x010100B573198B1DB5384EAD1693A75E5B781D</vt:lpwstr>
  </property>
</Properties>
</file>