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3" autoAdjust="0"/>
    <p:restoredTop sz="94720" autoAdjust="0"/>
  </p:normalViewPr>
  <p:slideViewPr>
    <p:cSldViewPr snapToGrid="0">
      <p:cViewPr varScale="1">
        <p:scale>
          <a:sx n="81" d="100"/>
          <a:sy n="81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D226-E47F-4964-86AF-D941AFC517CF}" type="datetimeFigureOut">
              <a:rPr lang="nn-NO" smtClean="0"/>
              <a:t>23.01.2022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E1851-24CA-4682-8818-2F06CA9187A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760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E1851-24CA-4682-8818-2F06CA9187A4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508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97B3-A1E0-450E-BBAF-E645732D2980}" type="datetime1">
              <a:rPr lang="nn-NO" smtClean="0"/>
              <a:t>23.01.2022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801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F46-67AB-4B11-81F1-3BDE165A6846}" type="datetime1">
              <a:rPr lang="nn-NO" smtClean="0"/>
              <a:t>23.01.2022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424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A04-6408-4DAB-9F3A-3B82E1D089D3}" type="datetime1">
              <a:rPr lang="nn-NO" smtClean="0"/>
              <a:t>23.01.2022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488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0CF7-288B-4242-AA43-53BDED98E7D1}" type="datetime1">
              <a:rPr lang="nn-NO" smtClean="0"/>
              <a:t>23.01.2022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595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DA80-6D98-44BF-B112-D68F99B90FFE}" type="datetime1">
              <a:rPr lang="nn-NO" smtClean="0"/>
              <a:t>23.01.2022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3208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FF3-8030-46CC-B589-C76D91587FC4}" type="datetime1">
              <a:rPr lang="nn-NO" smtClean="0"/>
              <a:t>23.01.2022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815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5EAA-5519-427D-B18D-E3F9233D3331}" type="datetime1">
              <a:rPr lang="nn-NO" smtClean="0"/>
              <a:t>23.01.2022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5278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9CE8-D554-4298-A4C1-792EB6E838A5}" type="datetime1">
              <a:rPr lang="nn-NO" smtClean="0"/>
              <a:t>23.01.2022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393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F0C6-D0FB-4318-94DC-CAFBD066A806}" type="datetime1">
              <a:rPr lang="nn-NO" smtClean="0"/>
              <a:t>23.01.2022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851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9F78-3AC2-46E5-A601-7D1595D4D62F}" type="datetime1">
              <a:rPr lang="nn-NO" smtClean="0"/>
              <a:t>23.01.2022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281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813-A90F-409B-9AC9-421465A2DA40}" type="datetime1">
              <a:rPr lang="nn-NO" smtClean="0"/>
              <a:t>23.01.2022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245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7F0F-0905-47B8-AB11-5DA038AD71A3}" type="datetime1">
              <a:rPr lang="nn-NO" smtClean="0"/>
              <a:t>23.01.2022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Marta H. Mjeldheim Bergen Legevakt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45C4-237D-48B3-BEF6-B8E695C9BE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72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47537" y="561475"/>
            <a:ext cx="9320463" cy="14437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Lite kontrollrom og flytting av operatørplassar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75874" y="2390274"/>
            <a:ext cx="9192126" cy="753979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HDO brukar og kundekonferanse 2022</a:t>
            </a:r>
          </a:p>
          <a:p>
            <a:r>
              <a:rPr lang="nb-NO" dirty="0" smtClean="0"/>
              <a:t>v/ Marta H. Mjeldheim</a:t>
            </a:r>
          </a:p>
          <a:p>
            <a:endParaRPr lang="nn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585" y="3265834"/>
            <a:ext cx="5328366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 legevaktsentral 2018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00126" y="2066306"/>
            <a:ext cx="4717916" cy="3540510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5379530" y="1531918"/>
            <a:ext cx="6365165" cy="4824432"/>
          </a:xfrm>
        </p:spPr>
        <p:txBody>
          <a:bodyPr>
            <a:normAutofit/>
          </a:bodyPr>
          <a:lstStyle/>
          <a:p>
            <a:r>
              <a:rPr lang="nb-NO" dirty="0" smtClean="0"/>
              <a:t>Fire operatørplassar  fordelt på to lokalitetar (natt og dag)</a:t>
            </a:r>
          </a:p>
          <a:p>
            <a:r>
              <a:rPr lang="nb-NO" dirty="0" smtClean="0"/>
              <a:t>Eit ope rom med avgrensa muligheiter for å flytte veggar.</a:t>
            </a:r>
          </a:p>
          <a:p>
            <a:r>
              <a:rPr lang="nb-NO" dirty="0" smtClean="0"/>
              <a:t>Utfordrande lydforhold</a:t>
            </a:r>
          </a:p>
          <a:p>
            <a:r>
              <a:rPr lang="nb-NO" dirty="0" smtClean="0"/>
              <a:t>Omorganisering der trygghets-</a:t>
            </a:r>
            <a:r>
              <a:rPr lang="nb-NO" dirty="0" err="1" smtClean="0"/>
              <a:t>alarmar</a:t>
            </a:r>
            <a:r>
              <a:rPr lang="nb-NO" dirty="0" smtClean="0"/>
              <a:t> blei flytta  ut til eige responssenter og ein «arbeidsstasjon» var ledig</a:t>
            </a:r>
          </a:p>
          <a:p>
            <a:r>
              <a:rPr lang="nb-NO" b="1" dirty="0" smtClean="0"/>
              <a:t>126 </a:t>
            </a:r>
            <a:r>
              <a:rPr lang="nb-NO" b="1" dirty="0"/>
              <a:t>424 Samtaler </a:t>
            </a:r>
            <a:r>
              <a:rPr lang="nb-NO" b="1" dirty="0" smtClean="0"/>
              <a:t>totalt</a:t>
            </a:r>
            <a:r>
              <a:rPr lang="nb-NO" dirty="0"/>
              <a:t> </a:t>
            </a:r>
            <a:r>
              <a:rPr lang="nb-NO" dirty="0" smtClean="0"/>
              <a:t>i 2018</a:t>
            </a:r>
          </a:p>
          <a:p>
            <a:pPr marL="0" indent="0">
              <a:buNone/>
            </a:pPr>
            <a:r>
              <a:rPr lang="nb-NO" dirty="0" smtClean="0"/>
              <a:t>    ( mot 172 044 samtaler i 2021)</a:t>
            </a:r>
            <a:endParaRPr lang="nb-NO" dirty="0"/>
          </a:p>
          <a:p>
            <a:endParaRPr 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Marta H. Mjeldheim Bergen Legevakt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465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Våre </a:t>
            </a:r>
            <a:r>
              <a:rPr lang="nb-NO" dirty="0" err="1" smtClean="0"/>
              <a:t>ynskje</a:t>
            </a:r>
            <a:r>
              <a:rPr lang="nb-NO" dirty="0" smtClean="0"/>
              <a:t> …</a:t>
            </a:r>
            <a:endParaRPr lang="nn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107" y="2115745"/>
            <a:ext cx="3890872" cy="3299404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05745" y="1543792"/>
            <a:ext cx="7113320" cy="4633171"/>
          </a:xfrm>
        </p:spPr>
        <p:txBody>
          <a:bodyPr/>
          <a:lstStyle/>
          <a:p>
            <a:endParaRPr lang="nn-NO" dirty="0"/>
          </a:p>
          <a:p>
            <a:r>
              <a:rPr lang="nn-NO" dirty="0"/>
              <a:t>Ynskje om å samla operatørplassane i eit kontrollrom og å utvida med ein operatørplass til </a:t>
            </a:r>
            <a:r>
              <a:rPr lang="nn-NO" dirty="0" smtClean="0"/>
              <a:t>fem operatørplassar</a:t>
            </a:r>
            <a:endParaRPr lang="nn-NO" dirty="0"/>
          </a:p>
          <a:p>
            <a:r>
              <a:rPr lang="nn-NO" dirty="0" smtClean="0"/>
              <a:t> </a:t>
            </a:r>
            <a:r>
              <a:rPr lang="nn-NO" dirty="0"/>
              <a:t>laga arbeidsplassar med god lyd-  </a:t>
            </a:r>
            <a:r>
              <a:rPr lang="nn-NO" dirty="0" smtClean="0"/>
              <a:t>demping mellom </a:t>
            </a:r>
            <a:r>
              <a:rPr lang="nn-NO" dirty="0" smtClean="0"/>
              <a:t>operatørplassane</a:t>
            </a:r>
            <a:endParaRPr lang="nn-NO" dirty="0" smtClean="0"/>
          </a:p>
          <a:p>
            <a:r>
              <a:rPr lang="nn-NO" dirty="0" smtClean="0"/>
              <a:t> Operatørplassar der </a:t>
            </a:r>
            <a:r>
              <a:rPr lang="nn-NO" dirty="0"/>
              <a:t>operatørane lett kan  kommunisera internt i </a:t>
            </a:r>
            <a:r>
              <a:rPr lang="nn-NO" dirty="0" smtClean="0"/>
              <a:t>kontrollrommet - </a:t>
            </a:r>
            <a:r>
              <a:rPr lang="nn-NO" dirty="0" smtClean="0"/>
              <a:t>ser kvarandre</a:t>
            </a:r>
          </a:p>
          <a:p>
            <a:r>
              <a:rPr lang="nb-NO" dirty="0" smtClean="0"/>
              <a:t>Effektiv utnytting av </a:t>
            </a:r>
            <a:r>
              <a:rPr lang="nb-NO" dirty="0" err="1" smtClean="0"/>
              <a:t>tilgjengeleg</a:t>
            </a:r>
            <a:r>
              <a:rPr lang="nb-NO" dirty="0" smtClean="0"/>
              <a:t> areal</a:t>
            </a:r>
            <a:endParaRPr lang="nn-NO" dirty="0"/>
          </a:p>
          <a:p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14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 </a:t>
            </a:r>
            <a:r>
              <a:rPr lang="nb-NO" dirty="0" err="1" smtClean="0"/>
              <a:t>trong</a:t>
            </a:r>
            <a:r>
              <a:rPr lang="nb-NO" dirty="0" smtClean="0"/>
              <a:t> hjelp til å </a:t>
            </a:r>
            <a:r>
              <a:rPr lang="nb-NO" dirty="0" err="1" smtClean="0"/>
              <a:t>finna</a:t>
            </a:r>
            <a:r>
              <a:rPr lang="nb-NO" dirty="0" smtClean="0"/>
              <a:t> gode </a:t>
            </a:r>
            <a:r>
              <a:rPr lang="nb-NO" dirty="0" err="1" smtClean="0"/>
              <a:t>løysingar</a:t>
            </a:r>
            <a:r>
              <a:rPr lang="nb-NO" dirty="0" smtClean="0"/>
              <a:t> for </a:t>
            </a:r>
            <a:r>
              <a:rPr lang="nb-NO" dirty="0" err="1" smtClean="0"/>
              <a:t>notid</a:t>
            </a:r>
            <a:r>
              <a:rPr lang="nb-NO" dirty="0" smtClean="0"/>
              <a:t> og framtid</a:t>
            </a:r>
            <a:r>
              <a:rPr lang="nb-NO" dirty="0" smtClean="0"/>
              <a:t>…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820" y="2685844"/>
            <a:ext cx="3326240" cy="2824307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3776353" y="1825625"/>
            <a:ext cx="7577447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Kontakta HDO og Jan Vilnes med spørsmål om kva dei kunne bidra </a:t>
            </a:r>
            <a:r>
              <a:rPr lang="nb-NO" dirty="0"/>
              <a:t>med? </a:t>
            </a:r>
            <a:endParaRPr lang="nb-NO" dirty="0" smtClean="0"/>
          </a:p>
          <a:p>
            <a:pPr marL="0" indent="0">
              <a:buNone/>
            </a:pPr>
            <a:endParaRPr lang="nb-NO" b="1" u="sng" dirty="0" smtClean="0"/>
          </a:p>
          <a:p>
            <a:pPr marL="0" indent="0">
              <a:buNone/>
            </a:pPr>
            <a:r>
              <a:rPr lang="nb-NO" b="1" u="sng" dirty="0" smtClean="0"/>
              <a:t>Befaring på staden med HDO:</a:t>
            </a:r>
          </a:p>
          <a:p>
            <a:pPr marL="0" indent="0">
              <a:buNone/>
            </a:pPr>
            <a:r>
              <a:rPr lang="nn-NO" dirty="0" smtClean="0"/>
              <a:t>Korleis </a:t>
            </a:r>
            <a:r>
              <a:rPr lang="nn-NO" dirty="0"/>
              <a:t>utnytta tilgjengeleg areal på beste måte?</a:t>
            </a:r>
          </a:p>
          <a:p>
            <a:pPr marL="0" indent="0">
              <a:buNone/>
            </a:pPr>
            <a:r>
              <a:rPr lang="nb-NO" dirty="0" smtClean="0"/>
              <a:t>Kva er </a:t>
            </a:r>
            <a:r>
              <a:rPr lang="nb-NO" dirty="0" err="1" smtClean="0"/>
              <a:t>mogeleg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dirty="0"/>
              <a:t>Kva er allereie lagt til rette av helsenett og telelinjer?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Korleis utnytta tilgjengeleg areal på beste måte?</a:t>
            </a:r>
          </a:p>
          <a:p>
            <a:r>
              <a:rPr lang="nn-NO" dirty="0" smtClean="0"/>
              <a:t>Marta H. Mjeldheim Bergen Legevakt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23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</a:t>
            </a:r>
            <a:r>
              <a:rPr lang="nb-NO" dirty="0" err="1" smtClean="0"/>
              <a:t>løysingar</a:t>
            </a:r>
            <a:r>
              <a:rPr lang="nb-NO" dirty="0" smtClean="0"/>
              <a:t> ...</a:t>
            </a:r>
            <a:endParaRPr lang="nn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813" y="1959429"/>
            <a:ext cx="4367594" cy="3278517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HDO utarbeida tre ulike skisser for </a:t>
            </a:r>
            <a:r>
              <a:rPr lang="nb-NO" dirty="0" err="1" smtClean="0"/>
              <a:t>korleis</a:t>
            </a:r>
            <a:r>
              <a:rPr lang="nb-NO" dirty="0" smtClean="0"/>
              <a:t> våre </a:t>
            </a:r>
            <a:r>
              <a:rPr lang="nb-NO" dirty="0" err="1" smtClean="0"/>
              <a:t>ynskje</a:t>
            </a:r>
            <a:r>
              <a:rPr lang="nb-NO" dirty="0" smtClean="0"/>
              <a:t> kunne </a:t>
            </a:r>
            <a:r>
              <a:rPr lang="nb-NO" dirty="0" err="1" smtClean="0"/>
              <a:t>imøtekomast</a:t>
            </a:r>
            <a:endParaRPr lang="nb-NO" dirty="0"/>
          </a:p>
          <a:p>
            <a:r>
              <a:rPr lang="nb-NO" dirty="0" err="1" smtClean="0"/>
              <a:t>Operatørane</a:t>
            </a:r>
            <a:r>
              <a:rPr lang="nb-NO" dirty="0" smtClean="0"/>
              <a:t> i legevaktsentralen og verneombud </a:t>
            </a:r>
            <a:r>
              <a:rPr lang="nb-NO" dirty="0" err="1" smtClean="0"/>
              <a:t>fekk</a:t>
            </a:r>
            <a:r>
              <a:rPr lang="nb-NO" dirty="0" smtClean="0"/>
              <a:t> tid til å </a:t>
            </a:r>
            <a:r>
              <a:rPr lang="nb-NO" dirty="0" err="1" smtClean="0"/>
              <a:t>diskutera</a:t>
            </a:r>
            <a:r>
              <a:rPr lang="nb-NO" dirty="0" smtClean="0"/>
              <a:t> forslaga</a:t>
            </a:r>
          </a:p>
          <a:p>
            <a:r>
              <a:rPr lang="nb-NO" dirty="0" smtClean="0"/>
              <a:t>Etter avstemming vart ei skisse valgt……..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1392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Ombygging…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438" y="1954749"/>
            <a:ext cx="5520233" cy="2462872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056416" y="676894"/>
            <a:ext cx="5652654" cy="5679456"/>
          </a:xfrm>
        </p:spPr>
        <p:txBody>
          <a:bodyPr>
            <a:normAutofit fontScale="92500" lnSpcReduction="10000"/>
          </a:bodyPr>
          <a:lstStyle/>
          <a:p>
            <a:r>
              <a:rPr lang="nn-NO" dirty="0"/>
              <a:t>Bestilte ekstra operatørplass og avtala med HDO om når dei skulle koma til Bergen for å styra </a:t>
            </a:r>
            <a:r>
              <a:rPr lang="nn-NO" dirty="0" smtClean="0"/>
              <a:t>ombygginga</a:t>
            </a:r>
          </a:p>
          <a:p>
            <a:r>
              <a:rPr lang="nn-NO" dirty="0" err="1"/>
              <a:t>Helsenett</a:t>
            </a:r>
            <a:r>
              <a:rPr lang="nn-NO" dirty="0"/>
              <a:t> linjer var </a:t>
            </a:r>
            <a:r>
              <a:rPr lang="nn-NO" dirty="0" smtClean="0"/>
              <a:t>klarert</a:t>
            </a:r>
            <a:endParaRPr lang="nn-NO" dirty="0"/>
          </a:p>
          <a:p>
            <a:r>
              <a:rPr lang="nb-NO" dirty="0" smtClean="0"/>
              <a:t>Sette dato for ombygging.</a:t>
            </a:r>
          </a:p>
          <a:p>
            <a:r>
              <a:rPr lang="nb-NO" dirty="0" smtClean="0"/>
              <a:t>Bestilte nødvendige nye </a:t>
            </a:r>
            <a:r>
              <a:rPr lang="nb-NO" dirty="0" err="1" smtClean="0"/>
              <a:t>møblar</a:t>
            </a:r>
            <a:r>
              <a:rPr lang="nb-NO" dirty="0" smtClean="0"/>
              <a:t> med levering i forkant av </a:t>
            </a:r>
            <a:r>
              <a:rPr lang="nb-NO" dirty="0" smtClean="0"/>
              <a:t>ombyggingstidspunkt</a:t>
            </a:r>
            <a:endParaRPr lang="nb-NO" dirty="0" smtClean="0"/>
          </a:p>
          <a:p>
            <a:r>
              <a:rPr lang="nb-NO" dirty="0" smtClean="0"/>
              <a:t>Avtalte med kommunen sitt teleselskap å </a:t>
            </a:r>
            <a:r>
              <a:rPr lang="nb-NO" dirty="0" err="1" smtClean="0"/>
              <a:t>vera</a:t>
            </a:r>
            <a:r>
              <a:rPr lang="nb-NO" dirty="0" smtClean="0"/>
              <a:t> </a:t>
            </a:r>
            <a:r>
              <a:rPr lang="nb-NO" dirty="0" err="1" smtClean="0"/>
              <a:t>tilgjengeleg</a:t>
            </a:r>
            <a:r>
              <a:rPr lang="nb-NO" dirty="0" smtClean="0"/>
              <a:t> med det som dei skulle bidra med til ombyggingsdag.</a:t>
            </a:r>
          </a:p>
          <a:p>
            <a:r>
              <a:rPr lang="nb-NO" dirty="0" smtClean="0"/>
              <a:t>Koordinerte alle </a:t>
            </a:r>
            <a:r>
              <a:rPr lang="nb-NO" dirty="0" err="1" smtClean="0"/>
              <a:t>tenestene</a:t>
            </a:r>
            <a:r>
              <a:rPr lang="nb-NO" dirty="0" smtClean="0"/>
              <a:t> som måtte </a:t>
            </a:r>
            <a:r>
              <a:rPr lang="nb-NO" dirty="0" err="1" smtClean="0"/>
              <a:t>vera</a:t>
            </a:r>
            <a:r>
              <a:rPr lang="nb-NO" dirty="0" smtClean="0"/>
              <a:t> på plass.</a:t>
            </a:r>
          </a:p>
          <a:p>
            <a:endParaRPr lang="nb-NO" dirty="0" smtClean="0"/>
          </a:p>
          <a:p>
            <a:endParaRPr 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Marta H. Mjeldheim Bergen Legevakt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177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Reserveløysing for </a:t>
            </a:r>
            <a:r>
              <a:rPr lang="nb-NO" dirty="0" smtClean="0"/>
              <a:t>legevaktsentralen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624" y="4007607"/>
            <a:ext cx="4810125" cy="2460097"/>
          </a:xfrm>
          <a:prstGeom prst="rect">
            <a:avLst/>
          </a:prstGeom>
        </p:spPr>
      </p:pic>
      <p:sp>
        <p:nvSpPr>
          <p:cNvPr id="12" name="Plassholder for innhold 11"/>
          <p:cNvSpPr>
            <a:spLocks noGrp="1"/>
          </p:cNvSpPr>
          <p:nvPr>
            <p:ph sz="half" idx="2"/>
          </p:nvPr>
        </p:nvSpPr>
        <p:spPr>
          <a:xfrm>
            <a:off x="6110514" y="1690688"/>
            <a:ext cx="5243286" cy="4486275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Samvirkesenter etablert i samfunnsiktens hus i Bergen</a:t>
            </a:r>
          </a:p>
          <a:p>
            <a:r>
              <a:rPr lang="nb-NO" dirty="0" smtClean="0"/>
              <a:t>Innreier kontrollrom med to operatørplassar som reserveløysing for legevaktsentralen</a:t>
            </a:r>
          </a:p>
          <a:p>
            <a:r>
              <a:rPr lang="nb-NO" dirty="0" smtClean="0"/>
              <a:t>Kontakta HDO for å få hjelp til å </a:t>
            </a:r>
            <a:r>
              <a:rPr lang="nb-NO" dirty="0" err="1" smtClean="0"/>
              <a:t>definera</a:t>
            </a:r>
            <a:r>
              <a:rPr lang="nb-NO" dirty="0" smtClean="0"/>
              <a:t> kva tekniske </a:t>
            </a:r>
            <a:r>
              <a:rPr lang="nb-NO" dirty="0" err="1" smtClean="0"/>
              <a:t>løysingar</a:t>
            </a:r>
            <a:r>
              <a:rPr lang="nb-NO" dirty="0" smtClean="0"/>
              <a:t> som må </a:t>
            </a:r>
            <a:r>
              <a:rPr lang="nb-NO" dirty="0" err="1" smtClean="0"/>
              <a:t>vera</a:t>
            </a:r>
            <a:r>
              <a:rPr lang="nb-NO" dirty="0" smtClean="0"/>
              <a:t> på plass. </a:t>
            </a:r>
          </a:p>
          <a:p>
            <a:r>
              <a:rPr lang="nb-NO" dirty="0" smtClean="0"/>
              <a:t>HDO hjelper med å flytta </a:t>
            </a:r>
            <a:r>
              <a:rPr lang="nb-NO" dirty="0" err="1" smtClean="0"/>
              <a:t>operatørplassane</a:t>
            </a:r>
            <a:r>
              <a:rPr lang="nb-NO" dirty="0" smtClean="0"/>
              <a:t> inn når det tekniske er klarert. (Operatørplassar innkjøpt etter oppbemanning under Covid-19)</a:t>
            </a:r>
          </a:p>
          <a:p>
            <a:r>
              <a:rPr lang="nb-NO" dirty="0" smtClean="0"/>
              <a:t>Dekker også behov for ekstra operatørplassar i </a:t>
            </a:r>
            <a:r>
              <a:rPr lang="nb-NO" dirty="0" err="1" smtClean="0"/>
              <a:t>situasjonar</a:t>
            </a:r>
            <a:r>
              <a:rPr lang="nb-NO" dirty="0" smtClean="0"/>
              <a:t> der det er </a:t>
            </a:r>
            <a:r>
              <a:rPr lang="nb-NO" dirty="0" err="1" smtClean="0"/>
              <a:t>særleg</a:t>
            </a:r>
            <a:r>
              <a:rPr lang="nb-NO" dirty="0" smtClean="0"/>
              <a:t> stor pågang av henvendelsar til den ordinære legevaktsentralen.</a:t>
            </a:r>
            <a:endParaRPr 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95" y="1671365"/>
            <a:ext cx="3671023" cy="20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285009"/>
            <a:ext cx="10515600" cy="1116280"/>
          </a:xfrm>
        </p:spPr>
        <p:txBody>
          <a:bodyPr/>
          <a:lstStyle/>
          <a:p>
            <a:r>
              <a:rPr lang="nb-NO" dirty="0" smtClean="0"/>
              <a:t>Og etterpå…….</a:t>
            </a:r>
            <a:endParaRPr lang="nn-NO" dirty="0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391886" y="4536374"/>
            <a:ext cx="11281558" cy="1819975"/>
          </a:xfrm>
        </p:spPr>
        <p:txBody>
          <a:bodyPr>
            <a:normAutofit/>
          </a:bodyPr>
          <a:lstStyle/>
          <a:p>
            <a:r>
              <a:rPr lang="nb-NO" dirty="0" smtClean="0"/>
              <a:t>Me har fått ein  god legevaktsentral  med 5 operatørplassar innafor dei rammene som var tilgjengelege…</a:t>
            </a:r>
          </a:p>
          <a:p>
            <a:r>
              <a:rPr lang="nb-NO" dirty="0" smtClean="0"/>
              <a:t>Ei stor takk til HDO for svært god hjelp med planlegging, tilrettelegging og gjennomføring! </a:t>
            </a:r>
          </a:p>
          <a:p>
            <a:r>
              <a:rPr lang="nb-NO" dirty="0" smtClean="0"/>
              <a:t>Ei stor glede å samarbeida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Marta H. Mjeldheim Bergen Legevakt</a:t>
            </a:r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4" y="1401289"/>
            <a:ext cx="6044539" cy="26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3198B1DB5384EAD1693A75E5B781D" ma:contentTypeVersion="15" ma:contentTypeDescription="Opprett et nytt dokument." ma:contentTypeScope="" ma:versionID="5ed5671cda2cb46f2a445bf49aa30948">
  <xsd:schema xmlns:xsd="http://www.w3.org/2001/XMLSchema" xmlns:xs="http://www.w3.org/2001/XMLSchema" xmlns:p="http://schemas.microsoft.com/office/2006/metadata/properties" xmlns:ns1="http://schemas.microsoft.com/sharepoint/v3" xmlns:ns2="da90fb1e-9177-4a23-a31f-b8eee991303f" targetNamespace="http://schemas.microsoft.com/office/2006/metadata/properties" ma:root="true" ma:fieldsID="eefa0b50cb10af86d861aa25a58566a3" ns1:_="" ns2:_="">
    <xsd:import namespace="http://schemas.microsoft.com/sharepoint/v3"/>
    <xsd:import namespace="da90fb1e-9177-4a23-a31f-b8eee991303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0fb1e-9177-4a23-a31f-b8eee991303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a32f64b-c13c-4341-a027-bd1c2b2ea868}" ma:internalName="TaxCatchAll" ma:showField="CatchAllData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a32f64b-c13c-4341-a027-bd1c2b2ea868}" ma:internalName="TaxCatchAllLabel" ma:readOnly="true" ma:showField="CatchAllDataLabel" ma:web="da90fb1e-9177-4a23-a31f-b8eee9913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da90fb1e-9177-4a23-a31f-b8eee991303f" xsi:nil="true"/>
    <TaxKeywordTaxHTField xmlns="da90fb1e-9177-4a23-a31f-b8eee991303f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  <TaxCatchAll xmlns="da90fb1e-9177-4a23-a31f-b8eee991303f"/>
  </documentManagement>
</p:properties>
</file>

<file path=customXml/itemProps1.xml><?xml version="1.0" encoding="utf-8"?>
<ds:datastoreItem xmlns:ds="http://schemas.openxmlformats.org/officeDocument/2006/customXml" ds:itemID="{649893E1-DE2A-49DC-86E4-814855F1EE72}"/>
</file>

<file path=customXml/itemProps2.xml><?xml version="1.0" encoding="utf-8"?>
<ds:datastoreItem xmlns:ds="http://schemas.openxmlformats.org/officeDocument/2006/customXml" ds:itemID="{0A36B4F3-A0E1-4172-B345-C6EB4DB39EAF}"/>
</file>

<file path=customXml/itemProps3.xml><?xml version="1.0" encoding="utf-8"?>
<ds:datastoreItem xmlns:ds="http://schemas.openxmlformats.org/officeDocument/2006/customXml" ds:itemID="{5A2896ED-4A20-4963-B2D2-02713E34C5B2}"/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TM03457491[[fn=Metropolitt]]</Template>
  <TotalTime>180</TotalTime>
  <Words>454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Lite kontrollrom og flytting av operatørplassar</vt:lpstr>
      <vt:lpstr>Bergen legevaktsentral 2018</vt:lpstr>
      <vt:lpstr>Våre ynskje …</vt:lpstr>
      <vt:lpstr>Me trong hjelp til å finna gode løysingar for notid og framtid…</vt:lpstr>
      <vt:lpstr>Forslag til løysingar ...</vt:lpstr>
      <vt:lpstr>Ombygging…</vt:lpstr>
      <vt:lpstr>Reserveløysing for legevaktsentralen</vt:lpstr>
      <vt:lpstr>Og etterpå…….</vt:lpstr>
    </vt:vector>
  </TitlesOfParts>
  <Company>Bergen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Mjeldheim, Marta</dc:creator>
  <cp:keywords>_£Bilde</cp:keywords>
  <cp:lastModifiedBy>Mjeldheim, Marta</cp:lastModifiedBy>
  <cp:revision>28</cp:revision>
  <dcterms:created xsi:type="dcterms:W3CDTF">2022-01-22T12:54:45Z</dcterms:created>
  <dcterms:modified xsi:type="dcterms:W3CDTF">2022-01-23T15:40:40Z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0x010100B573198B1DB5384EAD1693A75E5B781D</vt:lpwstr>
  </property>
</Properties>
</file>